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0" r:id="rId6"/>
    <p:sldId id="265" r:id="rId7"/>
    <p:sldId id="261" r:id="rId8"/>
    <p:sldId id="262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12:16:02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406 739 7961,'6'-16'155,"5"-2"1,9-1 603,12 0 1,17 0-227,24 4 1,14-4-474,-34 10 1,0 0 0,-1-2-1,0 0-232,-1-2 0,0 0 0,1-1 0,-1 0 132,1-2 1,-1-1 0,1 1 0,-1 1-143,44-15 0,-8 0 65,-14 4 0,4-3-3,7 4 0,-4-5 85,-7 5 0,-8 0 199,-10 7 0,-1-1-204,-3 4 0,-4-2 187,-7 6 170,-12-2-245,-12 11 0,-18-2 458,-13 4 1,-13 4-374,-16 4 1,-10 6-250,-12 5 1,-6 1 92,-8 2 1,-4 5-333,-8 2 0,2-1 530,-5 1 0,2 1-151,45-14 0,1 1 0,-46 15 225,6 1 0,6-4-89,8 1 1,6-6-157,16 2 1,11-9 123,18-6-57,5 0 0,12-10 265,5 2-89,10-11 0,7 1-465,5-8 1,3-1 390,1 2 1,6-6-71,0 2 1,7-7-75,9 0 1,5-4 11,6 3 0,1 1-13,-2 3 1,-2-1-13,2-3 1,0 4-6,-7 0 0,-7 5 84,-19 6-173,-4 5 1,-18 1 102,-6 5 1,-9 0-49,-14 0 1,-7 6 37,-7 5 1,-9 1-544,-5 7 1,-6-1 248,-6 4 1,-1 1 42,-2 3 0,2-2 159,-2 5 0,13-5 0,8 2 1,14-4-186,12-4 96,10 3 0,20-10 232,11 0 1,14-5 132,3-6 0,5-5-370,3-2 1,10-8 105,4-3 1,7-7 243,4 0 0,5-6-204,3 2 1,2-2 63,-6-2 0,-2 0-162,-2 0 1,-4 1 156,-7 3 1,-16 4-135,-20 6 1,-12 3 56,-13 6 0,-11 3 162,-11 4 1,-13 3-243,-13 3 0,-12 5-206,-7 6 1,-9 3 20,-5 5 0,-2 1 291,-2 3 1,-4 2 23,44-12 1,1 1-1,-3-1 1,1 1-58,1-1 1,1 1 0,-42 15 153,16 1 0,15-2 78,14-6 0,16 0 20,17-11 0,15-4-203,10-6 1,15-3-329,8-1 0,13-6 320,5-5 1,7-5 183,0-6 1,4-5-149,3-2 0,6-1 31,6 0 0,3-1 59,-4 2 0,2-3-28,-2-1 0,-3-2 58,-1 2 1,-15 2-30,-13 10 0,-18 4 170,-12 2 0,-10 4-172,-8 4 1,-11 2-3,-11 5 0,-11 0-581,-11 0 1,-9 6 221,-9 5 1,1 5-87,-1 6 0,-4-1 108,-4 1 0,-6 2 4,3 1 0,1-2 156,10 3 0,8 1-15,10-2 1,13-1 334,13-5 0,8-3-243,13-5 1,8-4-162,8 0 0,6-4 216,4 0 0,4-4 236,4-6 1,8-2-96,10-9 0,8 3 76,6-3 0,1 0-113,-5-4 1,11-4-141,4 1 0,8-6-16,0 2 0,-4-3 160,-11 0 0,-10 2-228,-12 1 0,-10 6-51,-15 1 0,-11 6 71,-15 9 0,-10 1-22,-8 2 1,-14 4-143,-8 0 0,-9 8 52,-9 10 1,-9 1-217,-10 10 1,-12-3 154,-6 3 1,45-14-1,-1-1 136,2 3 1,0-1-1,-2 1 1,-1 0 112,-1 1 1,0 1 0,1-1 0,1 2-28,-40 20 1,14-6 9,26-5 0,17-4-34,15 0-335,6-7 1,15-3 81,6-8 0,9-3-38,1-8 0,11-2 327,4-5 0,12-5 423,3-2 0,10-6-332,8-2 1,8-3 146,6 3 1,1-3-68,-5 4 0,7-6 32,5 2 1,6-1-5,1 0 0,-11 4-108,-19 4 0,-6 0-176,-12 0 1,-7 5-42,-14 2 68,-10 8 1,-16 2 190,-8 5 1,-7 1-122,-7 3 1,-7 7-373,-12 7 0,-5 4 150,-12 4 0,-8 2-249,-7 4 0,-3-2 202,0-1 1,3 0 90,0 4 0,6 0 30,1 0 1,11-4 135,11 0 1,13-6-329,12-1 0,5-5 49,10-6 1,7-5 77,8-2 1,4-4 225,7-4 1,6-3 216,5-8 1,9 1 50,5-8 0,9 1 60,-1-8 1,12 3-222,2-3 0,2 4-184,2-5 1,-5 2 257,1-1 1,-9-1-63,-9 4 0,-13 5-171,-16 7 102,-10 7 1,-18 2-16,-12 5 0,-14 6-192,-12 5 1,-7 5-215,-11 5 1,-14 6 18,-11 2 1,-4 3-122,-1 1 1,45-14 0,-2 1 366,-4 1 0,0 2 0,-1 1 1,0 0-25,-4 3 0,3 1 0,7-1 0,3 0 147,-28 24 1,17-7-15,16-8 1,9-8-241,17-6 1,10-5 51,15-6 1,6-5-149,9-2 1,7-3 368,7-1 1,8-8-133,7-3 0,11-11 205,11 0 0,8-7 16,6-1 1,0-1 29,-3-2 1,3-4-11,1 1 1,-1-3 1,-11 6 0,-13 3 96,-23 8-159,-15 9 0,-15 4 93,-18 9 0,-4 1-106,-14 3 0,-5 7-295,-13 7 1,-8 7 95,-14 5 1,-6 6-148,-12 4 0,-3 3 33,-5 1 0,38-20 0,-1 0 85,-1 2 0,-2 0 1,-1-1-1,1-1 38,0 2 0,2 0 1,2-3-1,2 0-146,-39 24 1,9-3 37,16-4 0,16-8-229,24-10 139,9-5 1,18-11 121,10-2 0,14-6-284,8-5 1,13-7 79,4-16 1,12 0 726,0-10 0,12 3 19,2-3 0,6 0-218,-40 18 1,0 0 0,2 0-1,0 1-34,1 1 1,1 0-1,0 1 1,-1 1 82,43-15 0,-10 2 420,-12 6-775,-11-1 0,-35 19-15,-13-1 0,-19 11 32,-14 4 0,-15 9 208,-14 6 1,-14 6-215,-12 8 1,-4 3-272,-7 5 1,41-22-1,-1 0 323,1 0 0,-1 0 1,-2 2-1,0 2 20,3 1 0,-1 1 0,2-1 0,1 0-1,1 2 1,0 1 0,-35 23 276,14-5 1,16-10-409,20-13 0,14-3 55,8-4 0,10-7-184,8-7 1,11-3 141,11-1 1,6-6 183,9-5 0,9-6 138,5-9 0,15-2 467,-1-4 1,12-6-452,3-2 1,-42 17 0,1-1 8,-3 1 0,1-1 0,1 0 0,-1 2-110,40-18 0,-7 3-73,-15 8-364,-12 2 1,-34 15 343,-16 5 0,-20 5 52,-20 6 1,-14 7-289,-16 7 1,-11 8-79,-10 3 0,40-11 0,0 0 36,-4 2 1,0 1-1,-4 3 1,0 2 213,-3-1 1,-1 1-1,1 3 1,1 1 187,-2-2 1,1-1-1,2 3 1,1 0-46,0-3 1,0 1 0,7-1 0,3 2 217,-28 18 1,22-9 92,32-9 1,10-6-753,12-5 1,5-7 213,6-7 1,8-5-129,7-7 0,14-5 376,8-12 1,16-7 281,10-5 0,3-3-118,0 4 1,3-6-96,5 2 0,-41 19 0,2-1 112,0 0 1,0 1 0,43-17-165,-8 5 1,-12 5 249,-10 6-374,-12 5 0,-31 6-186,-19 7 0,-17 11 81,-23 7 0,-11 8 11,-15 11 0,-11 6-284,-10 5 0,39-20 0,-2 0 67,-2 3 0,-2 1 1,-3 2-1,-1 0 409,0 1 0,-1 0 0,-3 1 0,0 2-33,3 0 1,1 1-1,4-2 1,2 1 170,5 1 1,3-1 0,-32 27 116,18-6 0,14-14-430,18-8 0,13-12-134,6-3 1,5-6 203,6-4 1,5-3-305,9-5 0,6-10 47,13-5 0,10-10 1086,8-8 1,7-1-357,0-6 1,12-2-129,7-5 1,-37 22-1,1 1-217,0-1 0,1-1 0,-2 0 0,0 0 77,40-22 0,-8 2-399,-3 6 1,-11 8 152,-18 10-24,-17 10 0,-28 8-42,-18 8 0,-12 8 504,-13 10 0,-11 6-350,-10 9 0,-6 6-563,-6 8 0,35-24 0,-1 0 527,0 0 1,-2 1 0,-2 0-1,-1 0 224,1 1 0,-1 0 0,2 0 0,-1-1 90,-1 3 1,1 1 0,2-1 0,2 2-51,0 0 1,2 0-1,-26 25-433,16-10 1,11-9-52,7-6 1,7-7-308,12-7 1,0-7-252,11-5 0,-2-5-815,1 2 0,3-4 419,-3-4 1274,3-7 1,16-39-1,9-19 1,0-6 0,1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59.231"/>
    </inkml:context>
    <inkml:brush xml:id="br0">
      <inkml:brushProperty name="width" value="0.08571" units="cm"/>
      <inkml:brushProperty name="height" value="0.08571" units="cm"/>
      <inkml:brushProperty name="color" value="#CC912C"/>
      <inkml:brushProperty name="inkEffects" value="gold"/>
      <inkml:brushProperty name="anchorX" value="-191369.65625"/>
      <inkml:brushProperty name="anchorY" value="-321039.84375"/>
      <inkml:brushProperty name="scaleFactor" value="0.5"/>
    </inkml:brush>
  </inkml:definitions>
  <inkml:trace contextRef="#ctx0" brushRef="#br0">48 1637 8241,'-12'-13'1431,"-1"0"90,0 0 1,6 0 0,4 2 0,6 1-100,5 2 1,15-2-1075,7-7 1,8 0 50,9-9 0,7 2 178,14-10 1,16-7-530,-36 15 0,2 0 1,6 1-1,2-1 174,5-1 0,2-1 0,5 1 0,2 0-445,5-1 0,3 1 0,6-3 0,2 0 286,-25 8 1,1-1 0,0 0 0,0 1 0,-1 0 0,1-1-250,2-1 0,1-1 1,0 2-1,-1 0 0,0 2 1,1-1 260,3 0 0,1 1 1,1 0-1,-2 2 0,1 0 1,1 1-33,0 1 1,1 2 0,-1 0 0,-5 1 0,0 1 0,-1 0 0,31-4 1,-2 0-1,-4 1 1,0-1-197,-3 1 1,-2-2-1,-3 0 1,-1-1 140,-4 2 1,-2 0 0,-7 2 0,-1 0 12,-3 2 1,-2 1 0,-4-1-1,0 2-20,-1 2 1,-1 1 0,-2-1 0,-1 0 184,-2 3 0,-1 0 0,40-7 722,-6 0 1,-7 6-654,-6 3 1,-8-2 747,-8 2 0,-14 0-935,-3 4 1,-14 0 808,1 0 1,-14 0-984,1 0 956,-9 0-1017,2 0 901,-6 0-715,-6 0 0,5 0 0,-5 0 0,5-2 0,-3-2 0,1 1 0,-6-5 0,5 3 0,-4-3 0,3 3 0,-3-3 0,-1-1 0,-4-3 0,1 3 0,-1 1 0,-1-1 0,-3-4 0,1 5 0,-5-1 0,-2 1 0,-7-5 0,2 4 0,-6 1 0,0 1-300,-5-2 1,1-1 472,0 6 0,-1-4-119,1 3 0,4-3 9,0 4 1,5-2-55,-1 2 0,5 2-9,4-2 0,2 2 0,12 2-541,1 0 0,16 2-565,3 2 0,8 2 447,1 2 0,8 4 397,4-4 0,10-1 127,7 2 1,10-5 207,7 5 0,0-2-140,-4 1 0,4 4 173,0-4 0,-5-1 123,-8 2 1,-14-1 79,-6 5 0,-8 0 162,-6 0 1,-10-1-213,-11 1 0,-7 6 659,-10 2 1,-8 5-516,-10 3 0,-7 5-403,-5 9 0,-10-3 0,-7 2 0,-5 2-203,-8-1 0,2-2-614,2-7 0,12-4-2250,14-9 0,16 2-2527,18-6 5594,6 0 0,10-3 0,6 4 0,5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8:04.606"/>
    </inkml:context>
    <inkml:brush xml:id="br0">
      <inkml:brushProperty name="width" value="0.08571" units="cm"/>
      <inkml:brushProperty name="height" value="0.08571" units="cm"/>
      <inkml:brushProperty name="color" value="#EEB3A6"/>
      <inkml:brushProperty name="inkEffects" value="rosegold"/>
      <inkml:brushProperty name="anchorX" value="-204240.42188"/>
      <inkml:brushProperty name="anchorY" value="-332227.25"/>
      <inkml:brushProperty name="scaleFactor" value="0.5"/>
    </inkml:brush>
  </inkml:definitions>
  <inkml:trace contextRef="#ctx0" brushRef="#br0">13 1343 8219,'0'-13'83,"0"0"1,-1 1 0,-2-1 583,-2 0 0,1 5 929,4-1 1437,0 6-1336,0-2-626,0 5 458,0 0-1165,6 0 1,-3 0-12,5 0 1,5 0 125,4 0 1,4 0-186,-4 0 0,12-5 0,1 1 0,9-7-17,12-2 0,6-1 13,20-8 1,5 0-471,-34 7 1,2 0 0,7-1 0,3-1 275,7-2 1,2 0 0,1 0 0,1-1 8,3 1 1,1 0 0,2 2-1,2 1-380,4 1 0,0 1 0,2-1 1,1 1 293,5-1 0,1 0 0,-3 2 0,-1-1 50,6 0 1,0-1 0,-2-1 0,-1-1-71,1 0 0,-1 0 0,0-1 0,0-1-48,3 0 0,0 0 1,-8 2-1,-1 1 75,1 1 1,-1 0-1,-7 1 1,-1 1 37,0 0 1,-1 1 0,-4 1-1,-1 0-130,1 0 1,-3 1-1,-9 3 1,-2 0 182,-6 0 1,-2 1-1,44-5-109,-5 6 1,-11-3 140,-5 4 0,-13-1 388,-9 5 0,-12-1-287,-9-3 0,-3 2 1560,-1-2-1285,-6 3 382,-8 1-388,-6 0 72,-6 0-336,0 0-195,0-6 0,-1 3-55,-4-6 0,4 5 5,-3-4 0,-3 3 0,-2-3 1,1 4-17,-5-5 1,-3 1-15,-9-5 0,-7 0-7,-2 0 1,-8 3-4,-5-2 1,-9 2 69,-3-7 0,-9 1 55,-5-1 1,4 1-272,0-5 0,8 0 476,2-5 1,3 1-287,-3-1 1,12 2-14,4 3 0,9 1-23,9 3 0,0 7-12,4-3-40,8 9 52,8-2-15,10 6 1,2 1 47,6 4 0,-3-3-186,3 7 0,4 4-412,13 4 0,4 6 174,9-2 1,2-1 260,6 1 1,9 0 294,8 5 1,3-5-400,10 0 0,8-5 476,5 1 1,-42-8 0,1 1 2,3-2 0,-1 1 1,-4-1-1,0 1 106,47 3 0,-18 1-93,-12 0 0,-16 0-207,-13 0 1,-14-1-52,-12 1 0,-7 1-9,-10 3 0,-9 5 66,-8 8 1,-6 6-5,-8 7 1,-7 5 18,-18-1 0,-7 3-287,-14 1 0,-7-5 273,42-24 0,-1-2 0,-3-2 0,0-2-2,1-1 0,0 0 0,-1-1 0,-1 0 35,0 1 1,0 0-1,-31 12 265,14 3 0,15 1-885,19-1 1,14 4-2990,12-4 1,8 0 1460,8-5 2079,12 1 0,16-5 0,2 1 0,-3-1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8:15.022"/>
    </inkml:context>
    <inkml:brush xml:id="br0">
      <inkml:brushProperty name="width" value="0.08571" units="cm"/>
      <inkml:brushProperty name="height" value="0.08571" units="cm"/>
      <inkml:brushProperty name="color" value="#AE198D"/>
      <inkml:brushProperty name="inkEffects" value="galaxy"/>
      <inkml:brushProperty name="anchorX" value="-237216.45313"/>
      <inkml:brushProperty name="anchorY" value="-363574.875"/>
      <inkml:brushProperty name="scaleFactor" value="0.5"/>
    </inkml:brush>
  </inkml:definitions>
  <inkml:trace contextRef="#ctx0" brushRef="#br0">38 857 8191,'-7'-19'913,"-3"9"157,6-2 0,-4 6-260,3-3-415,1 7 1470,4-4-577,0 6 419,0 0-575,0 6-108,0-5-635,0 5 1,7-6 147,6 0 1,5-5-113,8 1 1,11-7-44,5-2 1,21-1-117,14-7 1,15-1-425,-36 10 1,3-1 0,6-1 0,2 1 186,11-2 0,2 0 0,5 1 0,3 1-371,7-2 0,2 0 0,-4 4 0,0 1 367,1 1 1,-1 1-1,-2-1 1,0-1-9,-1 2 1,-1-1-1,0 0 1,1 1-66,0 1 1,-1 1 0,-7 1 0,-1-1-142,-1 2 1,-2 0-1,-5-2 1,0 0 274,0 2 0,-1 0 0,-5 0 0,-1 1 97,1-2 1,-1 1 0,-9 2 0,-1 1-104,0-1 0,-1 0 1,39-4 189,-13 2 0,-9 0-128,-4 4 1,-10 0 445,-6 0 0,-7 0-478,-7 0 0,-6 0 1219,-7 0-1352,-5 0 912,-13 0 389,-1 0-437,-6 0-841,-6 0 0,5-2 0,-4-2 0,-2-3 0,-1-6 0,-9 0 0,1-4 0,-5 0 0,-2-4 0,-7 4 0,-2-4 0,-7 4 0,1-2 0,0 2 0,-2-1 0,-3-4 0,2 0-157,-6 5 0,3-2-53,-7 2 1,3 1 138,-8-5 0,2 6 88,-1-3 0,7 9 207,-3 0 0,9 6-28,4-1 1,11 2-197,10 2 0,9 0 0,2 0 0,7 0 0,4 0 0,0 2 0,4 2 0,2-1-238,-2 6 0,8-1 111,4 5 0,10 0 51,8-1 1,10 5-38,11 0 0,2 2 400,2-2 1,6-3-306,2 3 1,2 2 73,-1-2 0,-4 4 44,-5-4 0,-1 2-100,-4-2 0,-9 1 0,-12 3 0,-11-1 0,-10-3 0,-8-1 0,-5 5 0,-4-4 0,-4 5 0,-10 3 0,-12 5 0,-8 7 0,-13 1 0,-5 6 0,-12 7 0,-6 10-203,-2 3 1,1 5 202,-2-1 0,9-9 0,5 1 0,9-17-1471,16-9 1,13-6-1934,8-2 0,11-5 3404,7 0 0,-1 1 0,13 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8:59.136"/>
    </inkml:context>
    <inkml:brush xml:id="br0">
      <inkml:brushProperty name="width" value="0.08571" units="cm"/>
      <inkml:brushProperty name="height" value="0.08571" units="cm"/>
      <inkml:brushProperty name="color" value="#FFFFFF"/>
    </inkml:brush>
    <inkml:brush xml:id="br1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576 626 8310,'-13'-14'442,"5"-3"-369,-1 8 1,1 2 1107,-5-2 0,0 2-419,0-1 0,1 2-140,-1 6 0,-4-4-134,0 0 0,-6 1-93,2 7 0,-5-1-77,-4 5 0,2 5-20,-6 4 1,0 6 279,-5-2 1,7 3-117,2 2 0,-1-1-74,1 1 0,1 2-102,8-2 1,4 2-235,9-6 1,2 2-6,6 1 0,0 1-9,0 0 0,10-5-257,3 0 0,8-5-645,0 1 0,3-3-639,2-1 1,0-6 625,-1-3 1,5-2-552,0-2 1,4-2 677,-4-2 0,-1 1-971,-3-5 1721,-6-1 0,4-32 0,-4-7 0</inkml:trace>
  <inkml:trace contextRef="#ctx0" brushRef="#br0" timeOffset="557">1126 664 8250,'-9'-8'189,"1"-1"1,3 5-95,-3-5 0,4 5 1408,-5-4-918,1 5 0,-5-3-8,0 6 1,-4 0-320,0 0 1,-2 1-209,2 4 0,2 3-151,-6 9 0,1-1 146,-2 5 1,0-4-87,5 5 0,-5-1 4,5 4 1,4-3-100,5-1 0,1-4 29,-2 4 1,4-4-194,5 5 1,0-7 40,0 2 1,7-4-117,5-4 0,1 1-160,4-6 1,3 0 119,1-4 1,-1-1-62,2-4 1,-1-2 47,5-5 1,-1-3 79,1-2 0,-5 3 348,0-3 0,-1-1 0,1 1 0,-2 0 0,-6 4 0,-1-4 0,1 0 0,-23-17 0,-5-1 0</inkml:trace>
  <inkml:trace contextRef="#ctx0" brushRef="#br0" timeOffset="816">896 460 8311,'-6'-7'16,"3"1"371,-5 6 769,5-6-815,-3 5 1,12-5-57,2 6 0,4 0 43,0 0 1,7 4-44,2 1 0,-1 5-23,1-2 0,5 8 40,4 1 1,-2 1-1,-7-1 1,4-1-150,-4 5 1,-3 0-212,-1 5 1,-4 0-28,-4-1 0,-4 1-294,-5-1 0,0 1-54,0-1 1,-1 0 183,-3-4 0,-2-3-1951,-2-5 2200,-4 0 0,-18 0 0,-11-1 0</inkml:trace>
  <inkml:trace contextRef="#ctx0" brushRef="#br0" timeOffset="1092">1484 626 8254,'-9'0'613,"1"0"0,5 5 147,-2 4 0,4 2 506,1 2 0,0 6-781,0 2 1,0 3-222,0 2 0,1 5-414,4 3 1,-4 9 191,3 3 1,-2 4-733,-2 1 1,0 9 397,0 0 1,-6-2-253,-2-11 1,-4-3-145,-1-6 0,5-5-297,-1-3 0,5-9-383,-4-4 1368,5-9 0,8-42 0,10-15 0</inkml:trace>
  <inkml:trace contextRef="#ctx0" brushRef="#br0" timeOffset="1392">1471 639 8291,'0'-19'317,"0"5"80,0-3 0,0 3 8,0 1 1,1 2 444,3 2 0,4 2-403,4 3 1,7 2-178,2-2 1,5 4-331,4 4 1,-2-1 106,6 6 1,-1-1-124,1 5 0,1 0 17,-5-1 0,0 1 9,-5 0 0,-5 0 82,-3 0 1,-4 1 16,-4 3 0,-4-3 256,-5 3 0,-1 2-125,-3-2 1,-5 0 90,-8-5 0,2 1-46,-7 0 1,1 0-408,-5 0 1,-3-1-163,-1 1 0,-9 3-258,5-4 1,-4 4 17,8-7 0,2-4-1533,6 0 543,-2-4 1574,16-1 0,25-34 0,18-9 0</inkml:trace>
  <inkml:trace contextRef="#ctx0" brushRef="#br0" timeOffset="1800">2366 587 8244,'0'-12'0,"-6"-1"0,3 2 2964,-5 2-1071,5 3-1255,-3 6 0,6 7-290,0 6 1,0 1-81,0 8 0,0-1-678,0 5 1,0-1 338,0 1 0,0-5-942,0 0 1,0-1 504,0 2 0,0-4-2136,0-5 2644,0 0 0,0-6 0,0-2 0</inkml:trace>
  <inkml:trace contextRef="#ctx0" brushRef="#br0" timeOffset="1949">2429 306 8217,'-7'-5'8,"-4"3"103,10-4-111,-5 6 0,46 12 0,9 2 0</inkml:trace>
  <inkml:trace contextRef="#ctx0" brushRef="#br0" timeOffset="2349">3030 115 8228,'-13'0'713,"6"0"0,-3 1 992,6 3 0,0 5-843,4 8 0,0 3-29,0 5 1,0 8-581,0 5 1,0 8 28,0 9 0,0 3-719,0 6 1,0-1 357,0-4 0,0-2-1216,0-6 0,0-7 253,0-5 1,0-7-111,0-6 1,-4-6 18,-1-3 1133,1-3 0,-2-18 0,-1-5 0</inkml:trace>
  <inkml:trace contextRef="#ctx0" brushRef="#br0" timeOffset="2541">2775 498 8240,'-13'-13'0,"6"5"1706,2-1 327,4 6 0,4-2-1225,5 5 0,7 0-165,10 0 0,6 0-604,3 0 0,5 4 42,3 0 1,0 0-1774,4-4 0,1 5 867,4-1 1,-4 2 824,0-2 0,0-3 0,4 5 0</inkml:trace>
  <inkml:trace contextRef="#ctx0" brushRef="#br0" timeOffset="2934">3708 562 8240,'-13'-14'0,"4"-3"0,1 8 0,-1 2 0,-3-1 0,-1 5 0,0-2 0,0 4 1821,0 1 1,1 1-830,-1 4 1,-4 2-529,0 6 1,-5 5-164,5 3 1,-4 3-317,4 2 1,0 0-201,4-1 1,5-1-327,-1-2 1,6-4 219,-1-5 1,3 4-88,1 0 0,5-4-12,4-5 1,6-4 123,3 5 1,4-6-102,0 1 0,-3-2 61,3-2 0,-1 0-330,5 0 1,-1-6 69,1-3 0,-1 2 596,1-1 0,5-58 0,2-17 0</inkml:trace>
  <inkml:trace contextRef="#ctx0" brushRef="#br0" timeOffset="3191">3541 306 8240,'-7'-5'1337,"2"3"594,5-4-1355,0 6 0,7 0-231,6 0 1,1 2-221,7 2 1,5 3 151,3 6 0,3 0-159,-2 0 1,1 1 26,3 3 0,-3 3-106,-5 5 1,-2 1-78,-3-1 0,-4 7-192,-8 2 0,-5-2-478,-8 2 0,-3-1 372,-6 1 1,-4-3-408,0-5 0,0-5 743,4 1 0,0-18 0,0 0 0</inkml:trace>
  <inkml:trace contextRef="#ctx0" brushRef="#br0" timeOffset="3466">4321 12 8974,'6'-7'1522,"-5"3"-154,4 8 1,-3 10-651,3 12 0,-4 5 13,3 8 1,-2 5-445,-2 2 1,0 10-22,0 3 1,-5 10-581,1 3 0,-4 0 290,3-3 0,-3-13-311,4-13 1,1-6-577,7-7 1,3-2-2296,6-11 3206,0-5 0,5-18 0,2-8 0</inkml:trace>
  <inkml:trace contextRef="#ctx0" brushRef="#br0" timeOffset="4099">5842 127 8292,'0'-14'120,"0"-3"0,-1 4 480,-3 1 658,2 4 137,-4 8 1,2 8-644,0 4 0,0 8-270,4 10 1,0 4-433,0 9 1,0 2 91,0 6 1,-2 6-198,-2 3 1,3 2-380,-4 2 1,4 3-579,1-3 1,-4-9 156,-1-12 0,0-6-490,0-7 0,4-2-205,-3-11 1550,-3-6 0,0-33 0,-6-14 0</inkml:trace>
  <inkml:trace contextRef="#ctx0" brushRef="#br0" timeOffset="4500">5804 115 8292,'-6'-13'121,"-2"0"0,-2 0 484,1 0 2256,4 1-2068,5 5 1,5 1-237,4 6 1,9 0-214,8 0 1,5 1-243,7 4 0,1 2-67,-1 5 0,5 3-167,-1 2 0,1-2 94,-5 7 0,-5-7-166,-3 2 0,-6 2-322,-7-2 1,-2 0 211,-10-4 0,-2 4 298,-8 0 0,-5 0-115,-11-5 1,-2 6 289,-11-1 1,0 1 9,-4-1 0,-2-3 18,-3 3 0,8-1-65,-3 1 1,4-6 41,-1 6 1,1-5-46,9 5 0,-2-7-44,10-2 0,5-3 443,8 3-360,3 1 0,6 3-184,4 1 1,4-4 199,4-1 1,3 1 9,5 3 0,1 1-138,-1 0 0,5 0-155,0 0 0,1 4-659,-1 0 1,-3 0 341,3-5 0,-3 1-945,-2 0 0,1-2 520,0-2 1,-5 1 850,0-6 0,0 6 0,5-3 0</inkml:trace>
  <inkml:trace contextRef="#ctx0" brushRef="#br0" timeOffset="4833">6622 409 8224,'-6'-13'0,"5"0"0,-3 0 703,-4 0 1,1 6 992,-5 3 0,3 3-1157,0 1 0,-3 5-240,-5 4 1,-2 9-578,2 8 1,-1 1 270,-4 7 0,4-1-317,5 1 0,2 1-30,2-5 0,4 4-367,5-4 0,0-2 334,0-6 0,1-4 137,3-5 1,5-2 531,8-2 0,-2-4-139,7-5 1,-5-1 352,4-3 0,0-3-197,5-6 1,-6-4 9,-3 0 0,1-6-251,-1 2 0,0-3-153,-4-2 1,-1 0-177,-4 1 1,-2-5-484,-6 0 0,0 0 754,0 5 0,-17-6 0,-5-2 0</inkml:trace>
  <inkml:trace contextRef="#ctx0" brushRef="#br0" timeOffset="5466">6903 409 8234,'7'-8'1922,"-1"3"1,-5 5-1429,4 0 1,-4 7-314,3 6 1,-2 1-316,-2 7 1,0 0 143,0 5 1,0 0-155,0-1 1,0-1-266,0-2 1,0 0 251,0-5 0,0 5-186,0-5 58,-6 0 637,5-5-207,-5-4 1,6-4-80,0-8 1,1-4-89,4-4 0,2-7-196,5-2 0,1-5-45,0-3 1,4 2 141,0-3 1,6 3-41,-2 1 0,2 2 73,-2 3 1,3-1 103,-2 10 1,-4-3-33,-1 11 0,-3 0 165,-1 4 0,-2 6-17,-2 2 1,1 5 111,-6 4 1,0 1-20,-4 4 0,0 0-152,0-4 0,0 3-42,0-4 1,-4 4 54,0-4 1,-5 0-186,5-4 0,-4 0 98,3 0 0,-3-1-114,4 1 0,-2-6-41,2-2-297,2-4 440,-3-1 0,5-1-32,0-4 1,1-2 126,3-6 0,3-5-116,6-3 1,1-4 61,3 0 1,-1-1 18,5 1 1,1-1 19,3 1 0,-1-1 47,-2 1 1,2 5 143,-3 3 1,3 2 32,2 3 1,-6 5 243,-3 2 1,-3 10-89,-1 3 0,-2 8-63,-3 1 0,-2 5-139,-6 0 1,0 6-50,0 2 0,0 0-126,0-5 1,0 1-134,0-1 1,-4 1-450,0 0 1,-2-5-611,2 0 1,2-5-96,-2 1-1618,-3-3 1520,6 5 1315,-5-5 0,0-13 0,-1-9 0</inkml:trace>
  <inkml:trace contextRef="#ctx0" brushRef="#br0" timeOffset="5866">8130 447 8439,'0'-13'0,"0"0"492,0 1 114,0-1 1,-1 1 658,-4 4 0,3-2-547,-7 6 0,1-1-317,-5 5 1,0 6-236,0 3 1,-5 8-174,-4 4 0,-3 4 114,-5 5 0,5-1-126,-1 5 1,2-6-55,7 2 1,0-3-30,4-1 1,4-7-526,1-1 454,5 1 1,3-6-63,9 0 0,2-2 73,2-6 0,4-1-78,0-4 1,6 0 0,-2 0 0,3 0-234,2 0 1,-1 0-316,1 0 1,-5-2 276,0-2 1,-4-3-91,5-6 0,-3 0 138,3 1 1,-4-5 122,-5 0 0,-2-5 340,-2 5 0,2-5 0,-43-61 0,13 31 0,1 1 0</inkml:trace>
  <inkml:trace contextRef="#ctx0" brushRef="#br0" timeOffset="6100">7990 217 8439,'-8'0'1193,"-3"-6"148,10 5-816,1-5 1,7 10 114,6 1 0,4 4-90,0 0 0,4 2-109,-4 2 0,4 0-120,-4 0 1,6 1-1,-2 3 1,-1-1-391,2 5 1,-7 0 140,2 5 0,2-1-436,-2 1 1,-5-1 214,-3 1 1,-6 0-839,1-1 1,-4 1 211,-4-1 1,-5-1-92,-8-2 1,3-4 47,-3-5 1,4-5 817,5 1 0,-21-12 0,1 2 0</inkml:trace>
  <inkml:trace contextRef="#ctx0" brushRef="#br0" timeOffset="6532">8705 281 8439,'7'1'546,"-2"3"0,-4 3 610,-1 6 0,0 6-450,0 2 1,0 7-262,0 2 0,-6 4-267,-2-4 0,1 4-155,-2-4 0,2 0 1,-1-5 1,-2 0 402,5-4-995,-4-3 202,1-5 84,1-6 1,2-2-9,5-10 1,2-8-120,7-8 1,1-3 195,11-2 1,1-5-56,3-3 0,6-3 101,3-1 1,2 0 36,-2-1 0,2 8 271,-7 5 0,5 8-112,-4 9 0,-6 4 582,-7 5 0,-2 11-32,-3 6 0,-4 12 146,-4 5 0,-3 7-268,-1 1 0,0 2 48,0-1 0,0-3-932,0 2 1,0-8 304,0-4 1,10-8-1083,3-5 0,12 0 595,1-5 1,14-2-354,2-10 0,14-7 962,8-5 0,8-16 0,11-8 0,-22 8 0,0 1 0,0-1 0</inkml:trace>
  <inkml:trace contextRef="#ctx0" brushRef="#br0" timeOffset="7308">3120 1597 8360,'-6'-13'25,"5"5"43,-4-1 0,2 7 120,-1-3 0,3 10 204,-3 3 0,2 5 592,2 4 1,-4 3-1117,0 5 1,-2 1 31,2-1 0,2 0-39,-2-4 1,-2 2 70,2-6 1,-2 1 0,2-1 0,3-7-210,-4 3 141,4-3 37,1-3 62,6-18 0,1-5 160,6-14 0,4-3-132,0-1 1,5 2 195,0-2 1,6 1-107,2-1 1,0 3 129,-5 5 1,1 2-54,-1 3 1,0 4 118,-4 8-117,-3 3 1,-6 12 112,-4 3 1,2 8 100,-6 4 0,1 5-143,-5 3 0,0 0-302,0 5 0,-2-2 85,-2 3 0,3-4-703,-4-6 0,0 1 149,0 0 1,1-7-108,4-2 1,0-2 159,0-3 487,0-4 0,11-20 0,4-9 0</inkml:trace>
  <inkml:trace contextRef="#ctx0" brushRef="#br0" timeOffset="7675">3708 1559 8373,'0'-7'3441,"0"1"-2717,0 0-438,-6 5 0,5 1-237,-4 9 1,0 3 163,0 5 1,0-1-317,0 5 1,4 1 150,-3 3 1,-2-4-420,2 1 0,0-7 4,4 2 0,-5 2-46,1-2 1,0-4 89,4-5 1,0-4-13,0 5 306,5-6 1,3 1-76,4-8 1,5-5-17,0-8 1,6 2 1,-2-7 1,5-3 216,4-5 0,-3-1 25,3 1 1,-1 3 212,-3-3 1,1 5-149,-10 3 1,0 5 327,-4 9-265,0-4 1,-6 12-147,-3 0 1,-3 12 149,-1 9 1,-1 5-112,-3 3 1,1-2-187,-6 3 1,2 1-211,-1-1 0,-2 0-402,6-4 0,-5-7 33,5-1 1,-2-4 619,2-1 0,14-12 0,-2-2 0</inkml:trace>
  <inkml:trace contextRef="#ctx0" brushRef="#br0" timeOffset="8275">4321 1444 8303,'0'-7'776,"0"1"1,0 17 248,0 6 0,0 6-726,0 3 1,-1-1-30,-4 1 1,4-1-367,-3 1 0,1 4 123,-1 0 0,1-2-172,-6-7 1,5 2 56,-4-6 0,5 4-9,-2-4 0,0-4-31,1-4-250,-1-6 141,5 2 0,0-6 74,0-3 0,6-3 163,2-6 0,4-4-52,1 0 0,4-6 129,0 2 1,5-2-92,0 2 0,-2-6 12,1 5 0,-1-5 60,1 6 1,2 1 34,-6-1 1,4 5 133,-4-1 0,0 9-119,-4 3 1,0 4-126,0 1 1,-5 6 69,1 2 1,-7 9 22,3 5 1,-4-3-33,-1 3 1,0-1-3,0 5 1,0-2 3,0-3 1,-4 2-14,0-6 0,-2 0 18,2-4 55,2-1-165,-3-5 0,3-1 101,-2-6-147,2 0 0,-3-6-8,5-2 1,5-8-105,4-1 0,0-5 120,3 0 0,-2-6-100,7-2 0,-1-4 170,1 4 0,1-1-70,4 1 0,6 3 467,-2-3 1,6 5-182,-2 3 1,0 10 464,-4 7 0,-1 5-215,1 5 0,-4 3-81,-5 9 0,0 9-43,-8 8 0,-3 3-78,-2 1 0,-3 0-181,-1 1 1,0-5 88,0 0 0,-4-6-205,0 2 1,-5-4 8,5-5 0,-4-2-844,3-7 1,-3-3-1162,4-1-1085,-1-5 2010,5 3 1131,6-6 0,12-23 0,9-5 0</inkml:trace>
  <inkml:trace contextRef="#ctx0" brushRef="#br0" timeOffset="8658">5663 1469 8249,'0'-19'0,"0"-4"0,0 6 0,0-5 1278,0 5 1,0 0 399,0 5-434,0-1-861,0 0 0,-1 4 24,-3 1 1,1 5-465,-6-1 0,1 2 127,-5 2 0,-6 6-128,-2 3 0,1 6 80,-1 2 1,0 7-353,-5 2 1,6 1 76,3 7 1,0-4-14,4 4 0,-1-1 27,10 1 1,0 1 129,4-5 0,1 0-107,3-5 1,8 0 139,5-4 0,5-3-494,0-5 0,2-1 185,1-4 1,1-2-364,0-6 0,-5 0 107,0 0 0,-4-2-56,5-2 0,-7-3 697,2-6 0,-3-5 0,5-53 0,1-19 0</inkml:trace>
  <inkml:trace contextRef="#ctx0" brushRef="#br0" timeOffset="8832">5778 1405 8249,'-8'0'0,"-1"0"920,1 0 0,-5 5-297,0-1 1,-1 6 119,-3-2 0,3 8-367,-3 1 0,-2 6-262,2-2 1,-6-1-192,2 1 1,-4 1-449,-5 3 0,3-1-235,-3-2 0,3 0 492,1-5 0,7-5 268,1-8 0,4-20 0,1-5 0</inkml:trace>
  <inkml:trace contextRef="#ctx0" brushRef="#br0" timeOffset="9216">5906 1457 8576,'0'-7'2109,"0"1"0,0 9-1551,0 5 0,0 6-516,0 12 0,0 5 102,0 3 0,0-1-483,0 1 0,0-1 251,0 1 0,0-3-111,0-5 0,0-5-31,0 0-105,0-5 339,0-3 1,2-9 34,2-8 0,-1-9 127,5-8 0,1-5-57,3-4 1,3-3-91,2-5 1,-2-4 52,7-1 0,-1 0-159,4 5 0,1 1 9,0 3 0,3 0 22,1 8 0,-4 4-227,-5 9 1,-4 6-421,4 2 0,-5 4-264,1 1 1,-4 1-232,-5 4-83,4 2 1281,-5 11 0,0 19 0,-1 10 0</inkml:trace>
  <inkml:trace contextRef="#ctx0" brushRef="#br1" timeOffset="9641">6737 1521 9285,'-6'-13'2540,"5"0"-1759,-11 0 0,5 6-310,-5 3 0,-1 2-194,0 2 1,-5 6 68,-4 3 0,-2 8-333,-1 4 0,-1 3-74,0 2 0,1-1-84,-1 1 1,8-1 115,5 1 0,2-5-201,6 1 0,-3-3 94,4 3 0,1-5-116,7-9 0,7 2-292,6-6 0,6 1 167,-2-5 1,5 0 10,4 0 1,-3-2-145,3-2 0,0-3-173,-5-6 0,3 0-102,-6 1 0,-2-5 778,1 0 1,-5-5 21,1 5 1,-3-40-1,-1-5 1</inkml:trace>
  <inkml:trace contextRef="#ctx0" brushRef="#br1" timeOffset="9900">6635 1278 9295,'-7'-7'878,"1"1"1,7 2-89,4-1 0,3 1-438,9 4 1,-3 2-34,3 2 1,2-1-61,-2 5 0,4-1 350,-4 2 0,5 6-190,-5-2 1,4 3-318,-4-3 1,-1 5 133,-8 3 1,-2 3-232,-6 2 1,0 4-513,0 0 1,0 0 364,0-5 1,-6 5-1413,-2 0 0,0-5-145,0-3 1721,5-7 1,-8-25 0,4-12 0</inkml:trace>
  <inkml:trace contextRef="#ctx0" brushRef="#br0" timeOffset="10175">7312 984 8511,'0'-7'1221,"0"1"0,-4 13 129,0 6 1,-2 7-625,2 10 1,1 8-246,-6 9 0,2 2-247,-1 3 0,-2 7 55,5 1 1,-4 5-508,0-5 0,3-3-212,2-2 1,-2-4-497,2-4 0,0-13-880,4-8-1505,0-9 3311,6 1 0,-22-45 0,0-10 0</inkml:trace>
  <inkml:trace contextRef="#ctx0" brushRef="#br1" timeOffset="10917">7926 1354 8739,'0'-8'3381,"0"-1"-1225,0 6-880,0-8-907,0 10 0,-6-5-84,-3 6 1,-2 0-359,-2 0 0,-5 1-52,-3 4 1,-5 2-34,-4 6 0,2-1 97,-6 1 0,4 0-282,-4 0 0,7 4 93,1 0 1,6-2 27,8-6 0,4 2-61,4-2 0,3 2 159,1 2 1,11 0 29,6 0 0,7-1 82,6 1 0,-3 0 142,3 0 1,-3 4-63,-2 0 1,-3 4 255,-1-4 1,-5 6 463,1-2 0,-9-1-318,-3 1 1,-5-1 598,-5 1 1,-5 2-366,-11-6 0,-2 0-377,-11-4 0,0 0-384,-4 0 1,-1-1-457,1 1 0,5-6-372,4-2 1,3-4-2857,5-1 3742,8 0 0,19-40 0,8-9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9:13.72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25 205 8348,'0'-25'20,"0"1"423,0 2 0,0 0-79,0 5 1,0 0 82,0 4 0,4-4-157,1 0 0,3 4 637,-4 4-344,6 7-352,-3-4 1,5 12 101,-4 2 0,-2 11-3,-6 6 1,4 6-270,0 8 0,1 5 130,-5 3 0,-2-2-506,-2 2 1,1-2 189,-5 2 1,1-3-289,-2-5 0,-2-1-84,2 0 1,-2 1-364,-2-1 1,6-7 149,3-5 1,-2-6-300,2-8 1,1 0 1008,7-4 0,26-53 0,11-19 0</inkml:trace>
  <inkml:trace contextRef="#ctx0" brushRef="#br0" timeOffset="359">485 397 8392,'-4'-13'312,"0"1"1,-2 0 84,2 4 641,2-4 0,-8 9 68,6-5-883,-6 5 0,3 3-72,-6 9 1,0 2-232,1 2 0,-5 5 242,0 4 1,0 2 61,4 1 1,1 1-1205,4-1 0,-3 1 415,2 0 0,3-2 208,2-3 1,3 2 134,1-6 1,2 0 182,7-4 0,0-5 11,8 1 0,1-7 29,-1 3 0,6-10 234,-2-3 0,-1-8-57,1-1 1,-5-4 81,1 4 0,-3-6-100,-1 2 0,-5 1-281,1-1 1,-6 5-116,1-1 0,-3-1-327,-1 1 1,0-1 50,0 6 512,0-1 0,-22 17 0,-7 5 0</inkml:trace>
  <inkml:trace contextRef="#ctx0" brushRef="#br0" timeOffset="859">741 461 8407,'0'-13'0,"0"5"790,0-1 1249,0 1-1153,0-5-215,5 0-1384,3 6 583,4 1 1,0 8-6,-4 2 1,-2 3 87,-6 6 1,4 1-117,0 3 0,1-1 119,-5 5 0,0 0-253,0 5 1,0 0 327,0-1 0,0-5-68,0-3 1,0 1 140,0 0 0,1-3-108,3-6 0,-1 1-29,6-6 0,-5 0 2,5-4 0,-1-1 3,5-4 1,4-3 11,0-9 1,1-3-17,-1-6 0,-2 1 59,2-1 1,-3 1 3,-1-1 0,-1 6 276,1 3-235,0-3 1,-4 8-73,-1-1 61,-5 6 0,3 12 8,-6 4 1,0 7-63,0 1 0,0 5-13,0 0 1,0 2-218,0 1 1,1-1 58,3-2 0,-1-2 159,6-3 1,-5-5-43,4 1 1,1-6 306,4-7 0,-1 0-18,1 0 0,0-5 9,0-4 1,0-8-191,-1-4 1,1-3 45,0-2 1,0 1-270,-1-1 1,1 0 80,0 1 1,-4-1-757,-1 1 1,-5 1 38,1 2 0,2 0-950,-2 4 1748,0 7 0,-4 17 0,0 8 0</inkml:trace>
  <inkml:trace contextRef="#ctx0" brushRef="#br0" timeOffset="1225">1661 410 8286,'0'-13'96,"0"0"0,-4 1 1534,0-1-1056,-1 0 0,1 0-77,0 0 0,-2 5-235,2-1 1,-2 5-177,-2-4 0,-4 5 30,4-1 1,-4 4-242,0 4 0,-3 0-83,-2 9 0,3-2 179,-3 10 0,-1-1-62,1 2 1,0 5-4,4-6 0,0 6-73,0-6 0,6 3-54,3 2 0,-2 0-103,2-1 0,0-4 56,4 1 0,5-7-84,4 2 0,2 2-232,2-2 1,4-4 125,0-5 0,2-4-76,-2 5 0,-3-6 534,3 1 0,-3-3 0,10-35 0,3-8 0</inkml:trace>
  <inkml:trace contextRef="#ctx0" brushRef="#br0" timeOffset="1408">1712 448 8305,'-13'0'0,"-5"0"728,-3 0 1,2 2-197,2 2 0,-1-1-48,1 5 1,-5-1-164,5 2 1,0 2-706,4-2 1,-4 2 52,0 2 0,0 0-712,5 0 1043,-1-1 0,-6 1 0,-1 0 0</inkml:trace>
  <inkml:trace contextRef="#ctx0" brushRef="#br0" timeOffset="1775">1814 474 8860,'0'13'1572,"0"-1"1,0 3-1767,0 2 0,5-2 133,-1 7 0,2-5-226,-2 4 1,-3-5 96,4 1 0,-3 1 65,3-1 0,-4-4 337,3-5-142,-2-5 29,-2 3 1,0-8-66,0-2 1,0-9 152,0-8 0,0-3-42,0-2 1,4-3-69,0-1 1,5-4-12,-5 4 0,6-4-122,-1 4 0,2 0 218,2 5 0,-1 5 167,1 3 0,0-2-93,0 2 1,1 6-114,3 7 0,-1 2-105,5 2 1,-4 0 135,4 0 0,-4 6-869,5 2 0,-5 4-46,4 0 0,-1 0-1281,1-4 2042,3 4 0,-4 6 0,6 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9:16.510"/>
    </inkml:context>
    <inkml:brush xml:id="br0">
      <inkml:brushProperty name="width" value="0.08571" units="cm"/>
      <inkml:brushProperty name="height" value="0.08571" units="cm"/>
      <inkml:brushProperty name="color" value="#FFFFFF"/>
    </inkml:brush>
    <inkml:brush xml:id="br1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1688 627 8302,'-13'-13'0,"0"0"0,3 5 1071,-2-1 1,2 7-394,-7-3 1,2 4-121,3 1 0,-1 0-296,0 0 0,0 4-239,0 0 1,-1 8 151,-3 1 0,3-1-77,-3 5 0,-1 2-247,0-2 1,3 4 79,6-4 0,-2 5-133,2-5 1,4 4 3,1-4 1,2 1-36,2-1 0,0-2-85,0 2 1,2 1-105,2-1 1,4-1 140,9-8 1,-1 2-124,5-5 1,1 3-528,3-4 1,2 1 930,3-5 0,42-23 0,16-6 0</inkml:trace>
  <inkml:trace contextRef="#ctx0" brushRef="#br0" timeOffset="309">2148 678 8379,'-11'-13'0,"2"1"0,-2 4 900,2 4 1,2-1-220,-1 0 0,-1 1-60,-4 4 1,5 0-341,-1 0 1,1 4-219,-5 1 1,0 9-295,0-1 1,1 2 189,-1-2 1,-3 4-35,3 0 1,-2 4 155,6-4 1,2 2-372,-1-2 1,5-3 7,-1 3 0,2 2 29,2-2 1,2 0 25,2-5 1,3 1-90,6 0 1,0-2-310,-1-2 0,5-3 217,0-6 0,5 0-286,-5 0 1,5-2 693,0-2 0,8-32 0,2-12 0</inkml:trace>
  <inkml:trace contextRef="#ctx0" brushRef="#br0" timeOffset="584">2046 525 8469,'-13'-7'2,"4"1"-2,1 6 0,4 0 2059,-5 0-1366,6 0 1,-1 0-495,8 0 0,3 1 0,6 4 0,4 2-56,0 6 0,2-1 44,-2 1 1,-3 0-171,3 0 0,-3 1 16,-1 3 0,0-3 66,0 3 1,-2-1-181,-3 1 1,2-2 77,-5 7 0,-1-5-170,-4 4 1,-1-4-282,-4 4 1,2-1-328,-5 2 1,-1-2 217,-3-3 563,-1-3 0,-11-7 0,-3-9 0</inkml:trace>
  <inkml:trace contextRef="#ctx0" brushRef="#br0" timeOffset="959">2557 601 8373,'0'-12'293,"0"-1"439,0 0 439,-6 0 1,4 2 180,-7 2 39,6 4-891,-8 5 1,8 0-541,-6 0 0,2 1-120,-1 3 0,-4 4-141,4 4 0,-2 5 128,1 0 0,0 0-149,4-4 1,-3 0-92,3 0 0,1 0-241,4-1 571,0 1 1,0 0-168,0 0 370,6-1 0,1 1-5,6 0 1,-5-4-8,1-1-62,-1 1 1,5 3 12,0 1 0,-6-4 202,-3-1 64,-2 1 1,-2 4-36,0-1 1,0 1-135,0 0 1,-6 0-112,-3-1 0,-2 0-159,-2-4 1,-1 4-336,-3-4 1,1-1-137,-5 2 1,6-6-1604,-2 1 2188,2-3 0,20-35 0,3-8 0</inkml:trace>
  <inkml:trace contextRef="#ctx0" brushRef="#br0" timeOffset="1342">3094 614 8342,'-2'-14'0,"-2"-3"0,3 3 0,-3-3 0,-2-2 0,2 2 2,-1 0 0,1 4 3591,0 1-2567,-6-1 1,3 4-644,-6 1-307,0 5 0,-4 3-185,0 8 1,-1 5 199,1 4 1,-2 3-231,-2 6 0,-3-1-31,2 1 1,0 4 13,0 0 0,0-1 78,5-3 0,1-1 99,7 1 1,4-2-266,5-2 1,0 0-139,0-5 1,5 5-181,4-5 0,4 0-8,4-5 0,-2 0-398,7-4 1,-5 4 246,4-4 1,-4-2 720,4-2 0,6-25 0,6-8 0</inkml:trace>
  <inkml:trace contextRef="#ctx0" brushRef="#br0" timeOffset="1499">3094 640 8378,'-13'0'0,"0"0"565,1 0 0,-1 0 827,0 0 1,0 1-809,0 3 0,-4 4-249,0 4 1,-1 1-551,1 0 0,1 0-689,-5-1 0,5 1 904,-1 0 0,-3 6 0,0 0 0</inkml:trace>
  <inkml:trace contextRef="#ctx0" brushRef="#br0" timeOffset="2351">4014 218 8378,'-6'-7'0,"5"0"774,-3 3 217,2 2 0,2-2-169,0 8 1,0 6-314,0 11 0,0 8 22,0 13 1,-4 5-132,0 9 1,0 2-403,4 6 0,-5-2-212,1-2 0,-4 0-250,3-9 0,-3-4 208,4-13 1,-5-3-680,5-6 571,-6 1 197,3-6 1,-2-7 303,1-9 1,5-8-87,-1-5 1,2-8 349,2-4 1,0-5-67,0-4 1,2-1-26,2-3 0,3-4-218,6-1 0,-1-2-44,1-10 0,0-3-502,0-10 0,5-1 210,4-3 0,7 2 98,5-2 1,3 10 135,2 7 0,-1 8 247,0 13 1,-1 6-173,-3 11 0,2 6 129,-6 3 1,-5 3-129,-3 1 1,-2 5 31,1 4 1,-4 8-235,-9 4 1,-2 1 101,-6 3 0,-1-2-112,-4 7 0,-3 2 57,-9 2 1,-4 3 20,-9 2 1,1 0-90,-5 4 1,4 1-159,-4 3 1,6-4 254,-2-9 1,2 1 209,-2-5 0,3 0 8,-3-5 1,7-5-113,2-3 1,10-4 100,-2-4-193,9 2 0,-1-5 8,10 2 1,3-2 86,9-6 1,-1 4-21,5 0 0,0 1-76,5-5 1,0 0-8,-1 0 0,1 4-506,-1 0 1,1 0 212,-1-4 1,1 2-611,-1 2 1,4-2 376,-4 2 1,4 1 579,-8 0 0,15-1 0,3-4 0</inkml:trace>
  <inkml:trace contextRef="#ctx0" brushRef="#br0" timeOffset="2667">4832 601 8340,'0'-17'0,"0"0"0,-4 5 1346,0 3-752,-6 1 1,3 0 14,-6 4 0,3 4-339,-3 4 1,3 5-206,-7 8 1,3 1-339,1 4 1,0 2 239,1-3 0,0 3-613,4 2 0,2-5 375,6 1 0,0-5-308,0 4 1,0-5 252,0 1 1,6-5 347,2-3 1,4-3 49,0-6 1,5 0 363,0 0 0,5-6-117,-5-3 1,4-2-64,-4-2 0,0-4 41,-4 0 0,3-4-72,-4 4 1,4-5-561,-7 5 1,-2-5-226,1 0 1,-5 0-1345,1 0 1904,-2-2 0,-36-13 0,-9-10 0</inkml:trace>
  <inkml:trace contextRef="#ctx0" brushRef="#br0" timeOffset="3259">5126 576 8340,'13'0'0,"-5"0"486,1 0 843,0 0-936,3 0 1,0 1-131,-4 4 0,-2 2-372,-6 5 0,0 1 118,0 0 0,0 4-125,0 0 1,-4 4 92,-1-4 1,-5 0-59,2-4 0,1 0 36,-2 0 0,5 0-405,-5-1 506,7 1 264,-10-6-284,11-1 1,-5-7 8,6-4 1,6-3-93,2-9 0,4 1 97,1-5 0,-1 1-99,1-1 1,4-4 123,0 4 0,6-3-13,-2-2 0,2 7 36,-2 2 1,2 2 438,-6 3-420,6-1 0,-9 6-13,3 2 1,-9 5-136,-3 5 1,-4 2 77,-1 6 0,0 1-36,0 3 1,-1-2 3,-4 7 0,3-7-110,-7 2 1,5 2 93,-5-2 1,5 0-2,-4-4 1,0-1-36,0 1 0,1-1 65,3-4-87,2 4 42,-4-5-106,6 0 0,2-3 135,2-8 1,3-5 10,6-8 0,1 2-52,3-7 1,3 5 0,6-4 0,-1 0 119,1-5 1,-1 5-96,1-1 0,0 7 302,-1-2 0,-1 3-65,-2 1 0,-4 6 183,-5 2 1,-2 5-23,-2 5 0,1 2 107,-6 6 0,0 1-235,-4 3 0,-4 3-242,0 5 0,-5-3-276,5-1 1,-5-4 186,5 4 1,-2-5-1074,2 1 0,3-2 496,-4 3 1,0-4-722,0 3 0,1 1 1363,4-1 0,17 6 0,5-3 0</inkml:trace>
  <inkml:trace contextRef="#ctx0" brushRef="#br0" timeOffset="3629">6225 563 8325,'0'-8'0,"0"-1"0,0 5 0,0-5 0,0 5 2516,0-4-1771,0 5 1,-1-3-479,-3 6 1,-8 6-49,-5 2 0,-5 5 0,0 4 1,-8-1-1,-4 5 0,2 0-102,-2 5 1,9-5-430,0 0 0,8-5 180,0 1 1,8-3-905,5-1 772,3 0 0,3-2-5,7-2 0,1-4 151,11-5 1,1 0 41,3 0 0,1 0-91,-1 0 0,1-1-101,-1-3 0,-3 1-300,-1-6 0,-1 5 197,1-4 0,2-1-296,-6-4 1,1 0 305,-1 1 1,-2-1 360,2 0 0,-3 0 0,-1 1 0,-18-75 0,1 34 0,0 1 0</inkml:trace>
  <inkml:trace contextRef="#ctx0" brushRef="#br0" timeOffset="3876">6161 320 8325,'-14'0'36,"-3"0"0,3 0 441,-3 0 201,8 0 277,4 0-737,5 0 1,5 0 51,4 0 0,2 0 159,2 0 1,1 2-107,3 2 1,-2 2-209,2 2 0,-3 3 13,-1-2 1,1 7-105,3 1 1,-3 0-29,3-4 0,-3 4-156,-1 0 0,-2 5-66,-2 0 0,1 0 106,-6 0 1,0 2-265,-4-3 0,0-1 143,0 1 0,-5-4-500,-4 5 1,-2-7-38,-2 2 1,0-3-235,1-1 1,3-1 1011,0-4 0,1-2 0,-5-6 0</inkml:trace>
  <inkml:trace contextRef="#ctx0" brushRef="#br0" timeOffset="4308">6711 512 10307,'0'18'722,"-1"-2"-453,-4 5 1,3-4 9,-7 5 1,1-1-65,-5 5 0,-4-2-111,0-3 0,1-3 30,8-5 0,-4 0-201,4 0 0,2-5-941,2 1 562,-3-6-213,5 2 390,8-16 1,4 3 87,11-10 0,-4 0 95,4 1 0,1-6-4,3 2 1,1-2 72,-1 2 1,1-3 42,0 2 0,-1 0 367,1 0 1,-5 8-160,0 6 0,-5 5 258,1-1 1,-7 9-166,-2 8 0,-5 6 152,2 6 0,-10 1-40,-3-1 0,-2 1-113,1-1 1,-1 0-256,6-4 0,0-3-322,4-5 0,1 0-637,4 0 1,2-5 454,5 1 1,8-6-680,6 1 0,5-3 408,7-1 1,8-5-246,5-4 1,6-4 948,7-4 0,-7-2 0,6-4 0,5-4 0,-1 0 0</inkml:trace>
  <inkml:trace contextRef="#ctx0" brushRef="#br0" timeOffset="5367">52 1739 8349,'0'-13'382,"-6"0"314,5 1 614,-5-1-880,6 6-82,0 1-343,0 6 1,0 10 119,0 3 1,-1 7-82,-4-3 1,4 4 53,-3-4 1,1 4-205,-1-4 1,2 1 102,-2-6 1,-2 1 70,2 0 0,0 0-329,4-1 137,0-4 28,0-3 112,0-5 0,5-5-139,4-4 1,4-8 73,4-4 1,-2 1-136,7-2 1,-7 1 143,2-4 1,2 0-3,-2 4 1,4-2 67,-4 6 0,0 0-63,-4 5 1,0 0 146,0 4 0,-5 2 95,1 6 12,-7 0 0,4 10-26,-6 3 1,0 7 219,0-3 0,0 5-295,0 0 1,0 0-47,0 0 1,0 0-426,0-5 1,-1 5 186,-4-5 0,4 0-612,-3-4 1,2 4 334,2 0 1,0-4-219,0-5 1,2 1-120,2 3 782,-3-5 0,33-18 0,2-10 0</inkml:trace>
  <inkml:trace contextRef="#ctx0" brushRef="#br0" timeOffset="5742">665 1688 8448,'0'-9'0,"0"1"1007,6-1-93,-5 2-610,5-4 0,-6 11-73,0 0 1,0 6-103,0 6 0,-4 1 68,0 0 0,-5 4-178,5 0 1,-5 4-184,5-4 0,-6 5 90,2-5 1,2 0-104,2-4 0,-2-1-142,2 1-215,-1 0 43,5 0 249,0-1 1,2-4 156,2-4 1,3-4-17,6-4 1,1-5 29,3-8 1,-1 1-26,5-5 0,-4 0 156,4-5 1,1 1-112,3-1 0,-5 2 188,-3 3 1,2-2 2,-2 6 0,-2 0 306,-6 4-309,2 6 1,-9 3-20,2 8 0,-3 4 294,-1 9 0,-1-1-107,-3 5 0,1 1-157,-6 3 0,7 1-552,-3-1 1,2-5-150,-1-3 1,3 2 56,-4-2 1,4 0 495,1-4 0,6-1 0,1 1 0</inkml:trace>
  <inkml:trace contextRef="#ctx0" brushRef="#br0" timeOffset="6350">1241 1675 8448,'0'-7'1445,"5"1"-786,-3 6 1,3 7-516,-5 6 1,0 1 66,0 8 1,0-5-406,0 4 0,-1-4 146,-3 4 1,2-5 8,-2 1 1,-2 2 12,2-2 1,-2 0-154,2-5 1,3-3 22,-4-1 1,3-5-117,-3 2 121,4 2-35,-5-6 1,6-1 23,0-8 1,6-4 114,2-1 0,-1-1-71,2-3 0,0 2 54,3-7 0,1 1-9,0-5 0,1 2 62,3 3 0,-3-2 155,3 6 0,-2-4 43,-3 4 0,1 1-41,0 8 0,-5 2 105,1 6 1,-6 1-109,1 4 1,2 6 148,-2 6 1,0 4-143,-4-4 0,-1 6-52,-3-2 0,2-1-41,-2 2 1,1-7-161,-1 2 1,1 2-94,-6-2 165,7 0-91,-10-4 1,9-2 93,-5-2-451,5-4 235,-3-5 0,6-1 108,0-3 1,6-5 30,3-8 0,2 1-24,2-5 1,1 0 119,3-5 1,1 1-104,4-1 0,2 5 295,-3-1 0,3 3-130,2-3 1,-5 4 286,0 5 1,-5 6-5,1 3 0,-3 4 128,-1 4 1,-6 3-132,-3 6 1,2 5 65,-2 4 0,1 2 5,-5 1 1,-2-1-124,-2-2 1,3 2-534,-4-3 1,0-1 203,0 1 1,0-5-1866,0 1 979,4-3 1,-5-1-1305,6 0 2238,0-6 0,17-13 0,5-8 0</inkml:trace>
  <inkml:trace contextRef="#ctx0" brushRef="#br0" timeOffset="6700">2250 1624 8427,'0'-20'-93,"0"6"93,0 5 0,0 1 2323,0-5-1586,0 0 0,-1 1 280,-3-1-224,2 6-449,-9-5 1,4 11-144,-6-3 1,0 2-166,0 2 0,1 7-241,-1 6 0,-4 1 128,0 8 1,-2-1-215,2 4 0,3 2 153,-3 3 1,3-3-8,1 3 1,4-3-33,1-1 0,5-2 104,-1-3 1,2 2-81,2-6 1,0 0-184,0-4 0,6-1-337,3 1 0,2-4 244,2-1 0,0-5-278,-1 1 1,5-2 212,0-2 1,0 0-562,-4 0 1055,0 0 0,11-29 0,3-6 0</inkml:trace>
  <inkml:trace contextRef="#ctx0" brushRef="#br0" timeOffset="6865">2314 1675 8342,'-17'4'0,"0"1"0,-1 3 0,1-4 0,1 6 0,-5-1 0,4 2 1085,-5 2 1,2 0-418,-1 0 0,-3-1-1040,3 1 0,1 0-176,-2 0 1,7-2-1145,-2-2 1692,3 2 0,7-10 0,1 5 0</inkml:trace>
  <inkml:trace contextRef="#ctx0" brushRef="#br0" timeOffset="7218">2429 1688 8342,'0'-7'1259,"0"1"1,2 6-536,2 0 0,-1 7-478,5 6 0,-5 0 81,1 4 1,2 1-268,-2-1 0,1 2 151,-5-2 1,0-3-158,0 3 1,0-7 37,0-1-338,0-1 48,0 5 59,0-6 1,0-3-70,0-8 0,4-5 119,0-8 1,6 2-4,-1-7 1,2 0 96,2-8 1,1 3-56,3-3 0,-1-1-16,5 1 1,4 0 25,5 5 0,4-1-122,-4 1 0,4 0-219,-4 4 1,3 7-412,-8 5 1,-2 7 331,-10-3 1,-5 10-465,1 3 0,-6 5 924,1 4 0,-3 14 0,-1 9 0</inkml:trace>
  <inkml:trace contextRef="#ctx0" brushRef="#br0" timeOffset="7601">3158 1650 8379,'0'-13'-31,"0"0"0,-2 0 0,-2 0 0,3 5 2559,-4-1-1025,4 1-496,-5-5-768,-1 6 1,-6 3-199,1 8 0,-1 3 22,0 6 0,0 4-212,1 0 1,-6 6 170,1-2 0,5 3-264,3 2 0,2-5-295,-1 0 0,-2-5 176,5 1 1,1-3 10,4-1 1,1 0 128,4 0 0,-2-6-18,5-3 0,2 2 30,7-2 1,-3 0 10,3-4 1,-1-4-72,1 0 0,-3-5-235,3 5 1,-1-6-10,1 1 0,-3-2 213,3-2 1,-3 0 299,-1 1 0,-2-1 0,-2 0 0,1-4 0,-6 0 0,-17-40 0,-8-5 0</inkml:trace>
  <inkml:trace contextRef="#ctx0" brushRef="#br0" timeOffset="7842">3081 1381 8400,'-8'-4'294,"-1"0"728,6-1-562,-2 5-231,5 0 1,4 2 143,0 2-105,6 3 0,-3 6-251,6 0 0,-2 1 98,-2 3 1,2-3 125,-2 3 1,-2 2 32,1-2 0,-3 4-19,3-4 0,-5 6-245,1-2 0,-2 2 132,-2-2 1,0 3-548,0-2 0,0-4 231,0-1 0,0-3-385,0-1 0,-5 0-225,1 0 1,-2-2-1485,2-3 2268,3-2 0,-22-6 0,2 0 0</inkml:trace>
  <inkml:trace contextRef="#ctx0" brushRef="#br0" timeOffset="8109">3605 1164 9053,'0'-7'3667,"0"11"-3072,0 9 1,-1 10 62,-4 2 1,3 8-191,-7 9 0,2 5-323,-2 9 0,-2-2-131,3 5 0,-2-1-330,1 2 0,-2-5 133,2-8 0,4-8-224,0-9 1,4-5-1681,1-4-1159,0-8 3246,0-1 0,6-39 0,1-3 0</inkml:trace>
  <inkml:trace contextRef="#ctx0" brushRef="#br1" timeOffset="8475">4219 1483 9676,'-6'-12'80,"-1"0"977,-6 4 0,5-2-176,-1 6 1,1-5-26,-5 5 0,0-1-410,0 5 0,0 0-188,1 0 1,-5 2-235,0 2 0,-5 3 145,5 6 0,0 0-30,4 0 0,1 4 166,-1 0 0,6 0-1069,2-4 1,0-1 148,1 1 1,-1 0-29,5 0 1,2 4 373,2 0 1,-1 0 225,5-4 1,-3 4 490,3 0 1,-1 4-304,2-4 1,1 1 536,-6-1 1,4-2-283,-3 2 1,-1 1 111,-4-1 1,-1 0-234,-4-4 0,-2 0-481,-6 0 1,1-5-261,-1 1 0,-1-5-773,-3 4 0,1-5-866,-5 2 1,-1-4 2097,-3-1 0,-63 6 0,36-3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9:29.12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116 717 8415,'-2'-12'630,"-2"4"1060,3-3 47,-11 9-1169,11-4 1,-9 14-465,6 4 0,-2 7-106,2 6 0,1 1-62,-6-1 1,5 1 282,-5 0 1,5-2 70,-4-3 1,3 3-385,-3-3 0,5-1-268,-1 2 1,-2-11-1409,2 2 948,0-3 460,4-3 0,5-7 159,4-9 1,2-8 280,2-4 0,5-3-123,4-2 0,2-5 22,1-3 1,1-2 184,0 2 0,-2 3-92,-3 6 1,2-1 260,-6 0 1,3 7 165,-8 2-149,4 8 1,-10 6-37,2 12 1,-2 5 93,-6 11 1,0 2-185,0 3 1,-4 1-141,-1 4 1,0 0-738,0-5 0,4 0 358,-3-5 1,2-3-1203,2-1 1,0-5 1498,0 1 0,12-9 0,2-2 0</inkml:trace>
  <inkml:trace contextRef="#ctx0" brushRef="#br0" timeOffset="392">665 678 8457,'-7'-5'1642,"0"3"-1065,3-2 1,2 4-142,-2 4 1,1 3-244,-1 6 1,3 6-136,-4 2 0,0 3-349,0 2 1,-3-1 252,4 1 0,-1-1-329,5 1 0,-4-2 223,0-3 1,0-2-202,4-6 1,4-1-47,0 1 1,6-6 29,-1-2 1,2-5 175,2-5 1,4-2 110,0-6 0,0-4 291,-4 0 0,-1-1-89,1 1 0,0-3 194,0-6 0,0 2-52,-1 3 0,1-3 48,0 2 1,4 0-34,0 0 1,0 0-103,-4 5 1,-5 5 285,1 8-112,-6 3 0,2 12-236,-5 6 0,0 6 66,0 2 0,-1 5-960,-3 0 1,2 4 421,-2-4 1,-2-2-1037,2-6 0,0 0 71,4-5 1316,0 6 0,-6-14 0,-1 2 0</inkml:trace>
  <inkml:trace contextRef="#ctx0" brushRef="#br0" timeOffset="991">1189 666 8416,'0'-7'533,"2"-3"910,2 5-949,-3 1 0,5 6-148,-6 2 1,0 7-209,0 6 0,-1 7 141,-4 2 1,3-1-506,-7 5 1,2-1 207,-2 0 1,-2-2-308,3 3 0,0-7 73,0-2 1,5-5-651,-1 1 272,2-3-197,2-1 707,0-6 1,0-7-35,0-8 1,6-8 233,3-1 1,2-6-129,2 2 0,0-3 102,-1-2 0,1-1-89,0-3 1,1-1-56,3-3 1,-3 3 154,3 5 0,2 1 114,-2-1 0,4 6 570,-4 3-521,0 9 0,-5 3-48,-4 10 1,-2 3-18,-6 9 1,0 3 92,0 6 0,0-1-105,0 1 0,-2-1-40,-2 1 1,1-2-73,-5-3 0,4 2-197,-5-6 1,5 0-42,-5-4 1,6 0 55,-1 0 0,-2-5-502,2 1 112,0-7 422,4 4 0,0-7-30,0-4 0,0-2 5,0-5 1,6-6 64,2 1 0,3-5 105,2 0 0,0-2 53,0-1 1,1 3-65,3 1 0,-1 1 525,5-1 1,5-2-205,3 6 1,1 2 52,-4 6 1,-1 3-17,1 6 1,-2 6 52,-3 3 1,-4 8-180,-8 4 0,-3 7-42,-6 2 0,-2 4-353,-2-4 0,-3 0 64,-6-5 0,4 1-631,1 0 0,-1-7 353,-3-2 0,3-2-2447,1-3 1464,5 1 1337,-3 0 0,0-17 0,-1-5 0</inkml:trace>
  <inkml:trace contextRef="#ctx0" brushRef="#br0" timeOffset="1425">2391 602 8411,'-7'-13'0,"1"0"702,6 0 1,-4 1-178,-1-1 1,0 1 223,1 4 1,1-2-261,-6 6 1,-1-1-380,-7 5 1,-3 2-48,-5 2 0,-5 5-8,0 8 1,-5 3 24,1 5 1,2 6-210,2 4 0,-1 1-272,1 3 0,6-1 173,7 0 0,4 1 3,5-1 1,2-1 127,6-3 1,2-4 103,2-9 0,3 2-133,6-6 0,5 0 0,4-4 0,-3-2-44,3-2 0,-2-4-155,1-5 0,3 0-226,-3 0 0,2 0 207,-2 0 0,4-1-300,-4-3 0,3-3-132,2-6 776,-7 0 0,11-28 0,-3-7 0</inkml:trace>
  <inkml:trace contextRef="#ctx0" brushRef="#br0" timeOffset="1598">2506 551 8289,'-9'0'414,"1"0"211,-1 0 0,-2 1-92,2 3 1,-2-1 157,2 6 1,-3 5-56,-5 7 0,1 3-176,-5 2 0,-2 4-530,-7 0 1,-2 8 136,-7-4 1,-1 4-628,-2-8 1,2 0 97,-3-4 0,7-2-802,6-3 1264,6-8 0,28-13 0,4-7 0</inkml:trace>
  <inkml:trace contextRef="#ctx0" brushRef="#br0" timeOffset="2041">2659 781 10886,'0'12'279,"2"3"-255,2 2 1,-3-2 135,4 7 1,-4-7-187,-1 2 0,0 2 136,0-2 1,0 0-88,0-4 0,0-5 8,0 1 1,0-5-308,0 4 346,0-5 0,0-7 77,0-9 0,1-8 75,4 0 1,2-5-132,6-4 1,-1-4 138,1-8 0,0-4-104,0-5 1,4 1-391,0 3 0,4 3 83,-4 6 0,6 5 38,-2 4 1,2 9 38,-2 7 0,3 6-137,-2 7 1,0 0-331,0 0 1,-2 0 207,-3 0 1,-2 5-66,6 4 1,1-2 156,3 2 1,-3-5-871,-1 4 1141,0-5 0,16 31 0,3 2 0</inkml:trace>
  <inkml:trace contextRef="#ctx0" brushRef="#br0" timeOffset="2442">3503 678 8350,'-6'-12'82,"3"-1"-1,-5 0 822,5 6 232,-8-4 0,3 9-739,-4-2 1,-1 3-125,0 1 1,-5 9-280,-4 4 0,-2 9 102,-1-1 0,-1 3-432,1 2 1,3-1 50,1 1 1,7 2-160,1-2 0,2 1 130,6-10 1,2 0 18,8-4 1,2-1-92,6 1 1,4-6 42,0-3 1,5-2 131,0-2 0,2 0 15,1 0 0,0 0 41,-4 0 1,2 0-109,-6 0 1,4-4-54,-4-1 1,0-5 316,-4 2 0,-2-3 0,-2-2 0,8-34 0,-3-9 0</inkml:trace>
  <inkml:trace contextRef="#ctx0" brushRef="#br0" timeOffset="2717">3388 423 8344,'0'-7'227,"0"-5"474,0 11-351,5-5 1,3 6-16,4 0 1,-3 4-64,-1 1 0,1 5 69,4-2 0,-1 4-69,1 0 0,-4 3-96,-1 2 1,1-2 17,4 7 0,-2-3-128,-3 3 0,4 6-41,-4-2 0,-2 2-213,-2-2 1,2 2-491,-2-2 1,0 2 383,-4-7 1,0-2-860,0-2 398,0 3 755,0-12 0,6-42 0,1-23 0</inkml:trace>
  <inkml:trace contextRef="#ctx0" brushRef="#br0" timeOffset="2950">3822 1 10062,'13'24'1830,"0"5"-1219,0 13 0,-1 14-93,1 7 1,-1 10-132,-4-1 0,-2-1-31,-6 2 0,0 2-369,0 2 0,-6 1 94,-2-10 0,-5 3-978,-4-7 0,3-2 508,-3-15 0,2-1-1357,3-16 1,3-2 1745,1-7 0,-7-36 0,-5-15 0</inkml:trace>
  <inkml:trace contextRef="#ctx0" brushRef="#br0" timeOffset="3384">4615 576 8401,'0'-7'1814,"-4"0"-559,-1 3-908,1 2 1,3-5-70,-4 3 0,-2 3-67,-6-4 1,-5 4-180,-3 1 1,-9 0 156,-4 0 0,-9 1 216,-4 4 1,-2 3-168,-3 9 0,11-3-210,3 3 1,14-1-243,3 1 0,6-1-438,7 5 0,8-4 107,8 4 0,5-4 252,4 5 1,3-1 132,6 4 0,-1-3-43,1-1 0,-2 0 272,-3 5 1,3 0-203,-2-1 0,-3 1 705,3-1 1,-8-4 45,-1 1 1,-2-2 206,-7 1 1,-1 2-272,-7-6 0,-9 4 52,-8-4 1,-5 4-445,-3-4 1,-4 5 63,-6-5 0,1-2-1449,0-6 0,-3 1 641,2-6 1,4-1 581,9-7 0,12-49 0,3-16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9:26.3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38 830 8472,'-8'0'1739,"-1"0"-1112,7 0 1,-8-1 145,5-4-445,1-2 0,10-10-97,2 0 0,5-5-5,4 0 0,3-8-124,6-4 0,1-3 52,2-1 1,-2-2-275,3-2 0,0 0 17,-4-4 1,2 4 61,-7 0 1,-2 6-10,-2 2 1,1 7 95,-1 2 1,-4 6-44,-4 11 35,-7 2-9,4 6 1,-2 6 82,1 2 0,-1 8 186,-4 1 1,4 10 8,0-2 0,2 11-47,-2 2 1,-1 2-463,6 7 1,-6 0 136,1 4 1,-1-4-842,1 0 1,-3-6 232,4 1 0,-4 1-38,-1-5 0,-1-4 80,-4-12 636,4 2 1,-33-10 0,-2 5 0</inkml:trace>
  <inkml:trace contextRef="#ctx0" brushRef="#br0" timeOffset="199">77 690 8462,'-13'-8'451,"6"-3"21,1 4 1,13-4 36,6 2 1,6 3 351,6 6 1,6 0-1598,3 0 1,-1 0 369,1 0 0,-5 2-1713,0 2 2079,4-3 0,22 17 0,12-4 0</inkml:trace>
  <inkml:trace contextRef="#ctx0" brushRef="#br0" timeOffset="550">626 574 8486,'0'-8'945,"0"-1"-200,0 7-200,0-4-353,0 17 1,0 2-145,0 8 1,2 3-8,2-2 1,-3 2-278,4 2 1,-4-5 98,-1 0 1,4-5 210,1 1 1,-1 1-112,-4-1 72,0 0 63,0-4 0,-1-6-151,-4-3 45,4-2 0,-5-9 13,6-6 0,0-5-191,0-8 0,2-1 74,2-3 1,2 2 92,2-6 0,3 0 57,-2-5 0,2 7-71,2 2 0,1 3 162,3 1 1,-2 6-12,2 3 0,1 5-10,-1 3 0,2-1-181,-2 6 0,-2 0-217,6 4 1,-1 5-528,2 4 0,0 1 817,-5-2 0,18 26 0,-1 2 0</inkml:trace>
  <inkml:trace contextRef="#ctx0" brushRef="#br0" timeOffset="842">1278 536 8481,'-7'-11'0,"-7"2"0,5-8 0,-5 7 1056,6 2 0,-4 1-355,0-2 1,-1 3-180,0 6 1,0 0-287,0 0 0,1 6-100,-1 3 0,0 3-289,0 5 0,2-1 160,2 5 0,-1 1-239,6 3 1,-4 1 136,3-1 0,1-3-145,4-1 1,0-5-88,0 1 1,6 1-111,2-1 0,4-4 103,1-5 1,1-5-23,3 2 0,-2 0-426,7-1 0,-7 1-67,2-5 849,3-6 0,6-24 0,6-11 0</inkml:trace>
  <inkml:trace contextRef="#ctx0" brushRef="#br0" timeOffset="1108">1087 306 8430,'-13'-6'-179,"4"4"959,1-7 219,5 6 1,4-4-464,12 3 1,1 2-198,8-2 1,-1 3-109,4 1 1,1 0-22,0 0 0,-2 5 0,-3 4 1,2 4-34,-6 4 1,0-2-166,-4 7 0,-1-1-145,1 5 0,-6 1 113,-2 2 1,-4-2-25,-1 3 1,0 1 51,0-1 1,-4 0-484,-1-4 0,-3-2-181,4-3 1,-5 2-1201,5-6 1856,0-6 0,9-5 0,2-6 0</inkml:trace>
  <inkml:trace contextRef="#ctx0" brushRef="#br0" timeOffset="1483">1738 76 8386,'0'-20'265,"0"3"397,6-3-34,1 12 1,0-2 756,-2 14 1,-4 9-595,-1 8 0,0 9-280,0 4 0,-6 3-502,-2 1 1,-2 1 106,1-1 1,-2 5-252,2-1 1,-2 8-15,-2 1 0,-2 0-71,2 4 1,-1-3-140,9-6 0,1-6-336,4-6 0,0-7 259,0-1 0,6-12-17,2-10 1,8-2 91,1-2 1,6-6 142,-2-2 0,-1-5 201,1-4 0,1-5 12,3-7 1,-5 0 130,-3-5 0,-3 6-70,-1-2 0,-6-1 171,-3 1 0,-2 0 424,-2 4 0,-6 1-246,-2-1 0,-9 6-159,-5 3 0,-2 5-38,-1 3 0,3 3-606,1 6 1,1 2-302,-1 2 1,2 3-1737,6 6 2435,1 0 0,10 28 0,4 7 0</inkml:trace>
  <inkml:trace contextRef="#ctx0" brushRef="#br0" timeOffset="1725">2147 511 8386,'-7'-8'3705,"0"3"-2837,3 5 0,3 1-293,-4 3 0,0 4-428,0 4 0,1 7-296,4 2 1,-4 2-411,0-2 1,-1 3-34,5-2 0,0-3 592,0 3 0,6 10 0,1 8 0</inkml:trace>
  <inkml:trace contextRef="#ctx0" brushRef="#br0" timeOffset="1873">2352 255 8433,'-13'-13'0,"0"2"0,1 2 3594,-1-2-1731,0 9-1529,6-3 0,1 10-727,6 4 1,0 2-2156,0 2 2548,0 0 0,17 17 0,5 4 0</inkml:trace>
  <inkml:trace contextRef="#ctx0" brushRef="#br0" timeOffset="2158">2620 485 8444,'-5'-13'280,"2"0"69,-6 1 0,6-1 694,-1 0 97,-3 6 0,4-3-270,-5 6 0,3 0-341,-3 4 0,-1 7-601,-3 5 0,-3 4 112,-2 10 0,3-4-178,-3 8 1,-1 3 22,1 1 0,-3-3 22,7-1 0,-3 0-41,8-5 1,2 4-96,2-8 1,4-2 27,4-2 0,5-5 164,8-3 1,-2-3-256,7-6 0,-1 0 70,5 0 1,1-2-215,2-2 0,0-3-330,5-6 1,0 0-1490,4 0 2255,-5 1 0,38-13 0,4-1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12:16:07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2755 932 7928,'-6'0'2210,"1"0"2749,5 0-4372,-5 0-832,4 0 298,-4 0 0,0 3-426,-2 1 0,-7 5 62,-5-2 0,-8 7-176,-5 5 0,-16 1 317,-10 2 0,-7 4 241,-4-1 0,7 1 394,0-4 1,13-6 75,12-5-107,16 0 0,23-15-59,13 0 0,13-9-244,15-5 1,7-8 77,9-3 0,3-4-227,7-3 0,-2 0-83,3-4 1,-5 6-125,-3 1 1,-3 3-280,-8 8 1,-6 0-88,-12 11 670,-12 2 0,-23 11-82,-9 1 0,-8 3 386,-7 5 0,-9 0-187,-2 0 1,-4 4 25,-3-1 0,-3 5 15,-1-5 1,1 1-123,3-4 1,1 0-128,3 0 0,-1 0 99,4 0 1,2-5-441,6-3 99,2-1 154,10-2 0,8-2 11,13-1 0,7-3-147,11-5 1,5 0 86,2 0 0,3-1-119,0-3 0,1 3 216,0-3 0,4-1-5,-1 2 0,-3-1 170,-4 4 1,-4 4-35,0 0-121,-2 4 101,-10-2 1,-10 11 172,-14 5 0,-11 3 5,-11 8 0,-5-2 201,-10 10 0,-3-2-65,-8 1 0,0 1-81,-3-4 1,5-1 41,9-3 1,8-5 223,14-2-693,6-8 0,15-2 87,5-5 0,11-5 146,11-2 1,11-8-394,10-3 0,7-3-576,9-1 1,2-4 490,4-4 1,5 2-81,-1-1 0,0 5 221,-3-2 0,-1 8 162,-3 3 1,-10 8 263,-12 3-106,-12 3 1,-19 1 160,-13 0 0,-3 5 0,-11 2 0,-7 4 275,-8 4 0,-6-2-237,-8 6 1,-2-2 34,-2 1 0,-2 3-248,1-3 0,-1 4 122,-2 3 1,-3-1-263,-1 1 1,2-3 69,6-4 1,8-2 175,10-5-242,5-5 0,17-1 93,8-5-550,21-5 0,4-1 231,15-5 0,-1-1 109,8-3 0,1 3 106,2-2 1,2 1-11,2 2 1,-3 2-106,-8 1 0,-6 0-111,-5 4 841,-5 1-402,-6 3 0,-10 4 557,-12 4 1,-2 1-268,-5 2 0,0 0-41,0 0 0,0 0-168,1 0 1,0 4-48,2-1 1,-1 0 201,1-7-585,-1 3-182,-2-4 1,5 1 28,2 1-79,3-6 0,6 3 187,2-5 1,9-5 142,6-2 1,4-3-27,7-1 1,4-1 0,-1-3 0,-4 7 116,-6-3 0,-4 3 189,-4 1 1,-2-1 203,-5 4-56,-5 0 1,-8 6-188,-9 1 1,-9 4-62,-9 8 1,-8-2-248,-3 6 1,-8-1 89,-3 4 1,-2-1 305,-2-3 0,1 3-54,3-3 1,-1-2 60,4-2 1,7-3 466,8-4-153,15-2-657,8-5 0,16-1 182,5-3 0,9-3-400,5-7 0,11 0 108,0-4 0,5 3 9,3-3 1,0 5-9,0-2 0,-4 0-59,0 5 0,-4-6 92,0 8 1,-7 0-110,-3 4 75,-8 3 150,-7-4 1,-12 9 334,-10-1 0,-10 10-142,-8-2 1,-8 2-45,-3-2 1,-7 3 99,-4 1 0,1 3 202,-1-3 0,-3 3-8,-1-3 0,4-1 133,11-3 1,8-5 156,10-2-391,10-3 0,10-1-586,9 0 1,5-8 274,10-3 1,9-7-353,2-1 0,5-1 89,-1-2 1,4 0-56,0 0 1,-2 1 174,1 3 0,-9-1 72,2 4 0,-7 0 156,-1 4-115,-2 0 86,-10 5 1,-5 1-37,-11 5 1,-10 7 449,-9 3 0,-4 3-142,-7 5 0,-6 0-148,-5 4 1,-1-4-60,-6 1 0,8-6-6,-1 2 0,4-3-1,0-1 1,5-4 26,9 0 88,10-4 0,12 0-169,4-6 1,6 0-289,5-4 0,9 0 209,9-4 0,4-1 318,4-3 1,3 2-57,7-6 1,0 2 196,4-1 1,-4-1-350,4 4 0,3-3 80,1 3 0,-4 0-407,-11 5 0,-8 3 53,-10 4-45,-10 2 1,-11 2 116,-12 2 0,-5 5 62,-17 6 1,2 0-10,-9 4 1,1-5 36,-2 2 0,0 1 296,5-2 1,-6 1-44,2-4 0,1 0 123,-1 0 1,8-4 225,-1 0 38,8-4-485,8 2 0,9-6-147,16-3 0,5-6-37,13-4 0,7-6-282,7 2 1,2-6-113,2-2 1,5-4 200,2 0 1,-1-1-115,1-2 0,0 0 31,4 0 1,-3 3 265,-4 4 1,-12 3 98,-14 12 199,-10 2 0,-8 9 37,-8 0 0,-11 2 208,-11 1 0,-11 3-256,-6 5 1,-10 4-60,-5 0 0,-1 0 125,5 0 0,0-2-98,3 6 0,0-7 247,7-1 0,5-1 198,13-7-446,11 1 1,12-9-309,11-2 1,10-12-394,15-3 0,9-7 255,9 0 0,7-6 113,0-2 0,10 1-361,2 3 1,4 0 183,3 0 1,-4 3-149,-8 4 0,-12 7-117,-20 11 456,-15 3 1,-11 7 361,-14 1 1,-8 3 451,-14 5 1,-5 5-289,-10 2 1,-8 2-154,-3-2 1,-7 2 389,0-6 1,-2 2-145,2-1 0,-6 1-138,2 2 1,3-4-54,5-6 0,8 0 336,6-4-478,10 0 1,22-6-34,12-1 1,17-8-665,8-8 1,12-2 317,7-5 0,1 2-53,6-6 0,1 1 24,7-4 0,2 0-107,4 1 0,5 0-78,-1 3 0,4 2 51,-4 5 0,-6 5 91,-12 2 0,-14 8-91,-15 3 424,-10 3 1,-13 6 149,-10 2 0,-6 8 653,-8 3 1,-8 4-319,-7 4 1,-8-3-77,-3 2 1,1-1 73,-1-3 0,0 0-31,-4-3 1,3 1-79,4-8 0,6 1-177,9-9 0,10 1-27,4-4 1,11-5 0,4-2 0,9-3-402,6-1 0,11-9 180,11-6 1,12-4-219,13-3 1,13-5 149,13-2 1,-38 20-1,0 1-193,3-1 1,1 0 0,5 0 0,1 1 108,2-2 1,1 2-1,-4 2 1,-1 2-519,41-7 1,-24 10-1000,-24 8 1223,-11 3 0,-35 3 587,-12 6 1,-18 1-126,-15 13 0,-16-1 587,-13 8 1,-8 0-400,-11 4 0,-1-1 190,44-17 1,-1-1 0,-4 3 0,0 0-160,-3-2 1,0-1-1,3 3 1,0-1 91,1-3 0,0 0 1,-42 12 131,8-3 1,4-6 223,13-5 0,11-5-928,22-6 213,10 0 48,16-5 1,19-6-8,14-7 0,12-4-203,17-3 1,13-7 142,13-4 0,7 3 109,0 3 0,7 6-35,4-1 0,-45 13 1,0 2 6,0 0 1,-1 1 0,41-5-467,-13 6 0,-13 5 171,-13 6 1,-14 5-157,-19 6 1,-11 3 404,-18 5 1,-13 6 376,-20 5 0,-13 5-4,-9 6 0,-18 4-462,39-22 0,-1 0 0,-6 0 0,-2 0 266,-4 0 0,-1-1 0,-6 3 0,-3 0 1,-1-2 1,0-1 0,-1 1 0,1-1 125,1-2 0,1-2 0,3 1 0,0-1-42,1-1 0,2 0 0,6-2 0,3 0 161,-40 12 0,23-10 317,29-9-808,7-5 1,17-11 115,5-2 1,15-5-171,10-6 1,12-5-232,7-10 1,11-4 185,10 1 1,18-4 236,16 3 0,-42 17 1,2 0 31,4 1 0,2 1 0,2-2 1,2 1 99,2 2 1,0 1-1,2 1 1,-1 0-136,0 3 0,-1 2 0,-1 3 0,0 1-69,-2 0 1,-1 1 0,-3 3 0,-2 1-38,33 1 0,-22 10-249,-29 8 0,-16 3 236,-17 1 0,-16 1 9,-13 3 1,-19 2 428,-14 5 0,-13 3-224,-13 1 1,41-17-1,-1 1-206,-1-1 1,-1 0 0,-2-1-1,-1 0 189,1-1 0,1 0 1,0 0-1,0-2 44,0 1 1,0-1 0,0 0 0,0-1 62,1-2 1,1-1 0,-36 4 356,15-12 1,17-3-495,16-1 1,8-5-41,18-2 1,5-4-105,13-4 1,7-3 119,11-8 1,9-2-166,10-4 0,15-5 139,10 1 0,5-2 91,3 1 0,9 3 39,6-2 0,-1 8-119,0 6 1,-8 5-477,-6 6 1,-16 5 204,-14 2 0,-21 8-102,-15 3 0,-10 4 342,-9 4 0,-9 2 415,-12 5 0,-9 3-278,-5 1 1,-11 4-116,-8-1 1,-11 7-62,-4 0 1,2-3 195,2-4 1,0-3-10,-4 3 1,3-10-5,4 0 0,12-7 615,14-5-630,15-2 0,13-10-32,12-2 1,18-8-132,8-3 0,17-4-117,8-3 0,14-7 258,5-5 1,3 0-284,1 0 0,7 3 455,11-2 1,6 6-159,1 5 0,-6 6-243,-16 5 1,-14 7 225,-11 3 0,-15 8-351,-15 3 1,-13 4 380,-16 3 0,-16 5 184,-13 6 0,-12 3-251,-11 5 1,-3 0 78,-8 0 0,-5 3-300,-12 1 0,0-2 360,-1-6 1,5-3 134,6-8 1,8-3 135,0-8 0,13 2-343,8-6 1,15 1 24,15-4-105,10-5 1,7 3 45,5-6 1,11 1-141,7-4 1,15-8 268,14-3 0,17-11-95,12 0 0,12-2-27,0 2 1,-41 15 0,2-1-37,0 1 0,0 0 1,4 0-1,0 0-214,2 3 1,0 1-1,41-10-338,-16 9 1,-19 6-1393,-17 9 1398,-15 0 1,-24 1-46,-12 2 1,-14 4 1198,-12 3 0,-6 6-474,-8 3 0,-8 1 182,-7 2 0,-9 4-157,-5-1 1,-10 6 93,-5-2 0,2 1-79,2 0 1,1-4-29,-5-4 1,11-6-33,10-5 0,22-5-300,22-6 0,14-1 297,12-3 0,7-3-58,11-8 0,7-7-649,11-7 1,14-7 254,12-4 0,16-3-80,10-1 0,-40 24 0,1 0 363,2 0 0,1 0 0,4 0 0,2 1 67,5-2 1,2 2 0,1 0-1,0 1-151,1 3 0,-2 1 0,-6 1 0,-1 2-40,40-4 1,-22 5-204,-25 10 0,-19 6-3,-25 5 1,-24 5 503,-23 6 0,-21 5-159,-23 2 0,-9 6-170,41-16 1,-2-1 0,-2 0-1,-1 0 203,1-1 1,-1-1 0,-4 3 0,-2 0-46,-2 1 1,-2 0-1,-6 1 1,-2 0-280,-3-1 0,-1 0 0,-1-1 1,0-1 382,3-1 0,1-1 1,1-1-1,2-2 224,2 1 1,3-2 0,7-3 0,4 0 354,-27 6 0,26-9 133,37-6 0,12-6-343,20-9 0,22-8-677,22-10 0,23-14 189,-34 18 0,3-1 1,10-1-1,3 0-119,6 0 0,3 0 0,6-1 0,3 1 161,4 1 1,1 1 0,1 0 0,2 0-175,1 1 0,1 1 0,2 2 0,2 0-184,4 1 1,1 1-1,-4 1 1,-1 1 120,-6 2 1,-4 2 0,-11 4-1,-5 2-2589,28 1 2067,-20 6 1,-49 5 194,-21 10 1,-30 7 571,-29 12 1,-25 5 325,30-12 0,-2 1 0,-10 1 1,-2-1-178,-4 2 1,-2-1 0,-5 0 0,0 0 136,-1-1 0,-1-1 0,-4 2 0,0 0-111,-6 3 0,-2-1 0,-4 2 0,-2 1-50,28-11 0,0 1 0,0-1 0,1 0 0,1 0 0,1-1 110,-25 6 1,3 0 0,7-3 0,2-2-182,10-6 0,2-1 0,7-1 0,2-2 181,-32-2 0,30-8-95,36-10 0,15-7 7,10-12 0,21-5-312,19-12 0,24-8-148,-23 24 0,4 0 0,3-2 0,3 1 176,9-1 1,2 0-1,7 1 1,2 0 51,6 1 1,1 0 0,8-2 0,2 1 114,2 1 1,0 0-1,-26 11 1,1 1 0,1 1-49,1 0 1,1 1 0,0 1 0,-3 1-1,1 1 1,-2 2 34,29-3 0,-2 4 1,-11 2-1,-5 3-144,-16 5 0,-4 2 0,26 5-526,-29 9 0,-29 3 350,-26 8 1,-33 8 14,-29 10 1,18-18-1,-4 0 363,-10 3 1,-4 1 0,-9 1-1,-2 0-135,-6-2 0,-3 0 0,-2 1 0,-2 0 85,1-1 1,-2 0-1,-7 1 1,-2 1-55,30-9 0,-1 0 0,0 0 0,-4 0 0,-1-1 0,0 0 155,0 1 0,0-1 1,1-2-1,3-1 1,0-1-1,2-2 141,-23 6 0,3-2 0,10-4 0,4-2 205,8-3 1,4-1 0,-32 2 15,33-11 0,25-10 10,27-5 1,26-15-754,18-10 1,26-19 225,-21 23 0,4-1-1,7-1 1,3 1-6,8-4 0,4 1 0,5-1 0,2 1-8,8 0 0,2 0 0,-24 10 0,0 1 0,1 0 11,3 0 1,1 1-1,0 1 1,2-1 0,0 0-1,1 1-77,-1 2 0,0 1 0,0 0 1,1 1-1,1 0 0,-1 2-99,0 2 0,-1 0 1,0 2-1,29-5 0,-3 4-121,-12 7 0,-3 4 1,-12 1-1,-5 3-394,18 11 1,-30 0-127,-32 10 1,-27 3 329,-24 8 1,-43 8 634,22-12 1,-5 1 0,-10 6-1,-3 2-182,-12 5 0,-4 2 1,25-13-1,-1 0 1,-1 0 129,-4 0 1,0 0-1,-1 0 1,-4 1-1,0 0 1,0 0-72,0-1 1,0-1 0,-1 2 0,-2 1 0,-1 0 0,-2 1 126,-3 0 1,-1 1 0,-1 0 0,2-1 0,0 0 0,1-1 23,3-1 1,1-1-1,1-1 1,7-2-1,1 0 1,3-3 271,-17 3 0,5-2 0,11-4 0,4-2 114,12-5 0,3-2 0,-26 2-85,30-8 1,18-14-193,26-8 1,24-19-45,19-14 1,26-13-427,-26 26 1,5-1 0,11-4 0,4 1 228,4-4 1,4 0 0,11-2 0,3 2 29,-23 15 1,1 0 0,2 1-1,6-3 1,3 0 0,0 1-8,5-1 0,1 1 0,2 2 1,4-1-1,2 1 0,0 1 71,0 1 1,1 1-1,0 1 1,4 2-1,0 0 1,0 2-88,2 0 1,1 1 0,-2 2 0,-4 2 0,0 3 0,-2 2 28,-7 3 0,-2 2 0,-2 1 0,-7 1 1,-2 2-1,-4 1-718,14 5 1,-6 2 0,-9 0 0,-4 3 50,28 18 0,-33 2-1121,-39 4 1,-37 9 1214,-33 6 0,14-17 0,-6 0 552,-13 6 0,-4 1 0,-8 3 0,-3-1-63,-10 1 0,-2 0 1,26-12-1,0-1 0,-2 0 61,-2 0 1,-1-1 0,0 1 0,-3 1 0,0 0 0,-1 0 8,-3 2 1,0 1 0,0-1 0,-3 0 0,0-2 0,0 1-81,0-1 1,1 1 0,0-2-1,2-3 1,1 0 0,2-3 443,-22 6 0,2-3 0,8-2 1,3-2-68,12-6 1,3-3 0,11-2 0,5-3 482,-22-6 0,30-11-479,33-11 0,26-13-419,18-16 0,31-15 17,-22 25 0,3-2 1,7-4-1,3-1-170,9-1 1,3-1 0,6-2 0,2 0 189,-21 17 0,2 1 0,1 0 0,5-1 0,2-1 0,1 1-20,3 1 1,1-1 0,1 2 0,6 0 0,2 1 0,0 1-101,0 1 1,1 1-1,0 0 1,3 2-1,1 0 1,1 1-43,-1 2 0,1 1 0,0 1 191,0-2 0,1 1 0,-1 0 0,-2 3 0,0 0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12:16:11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88 833 7792,'-15'5'0,"1"1"700,-4 5 1,8 0-264,-1 0 1,4-4 641,0 1-883,2-6-204,5 3-224,5 0 185,1-4 1,5 4 87,0-5 1,-4 0-129,0 0 572,-4 0 447,6 0 476,-7 0-644,2 0 3585,-4 0-4202,0-5 0,-1 4 315,-2-3-285,1 3 140,-3 1-551,5 0 164,-4 0-33,2 0-43,-2 0 456,4 0-221,-5 0-219,3 0-425,-2 0-2041,4 0 2624,-5 0 150,3 0 10,-2 0-878,4 0 0,4-1 610,4-3 0,3-2 112,3-5 0,8-6-165,7-5 1,10-6 50,9-9 1,8-3 114,13-7 0,7-3-219,4-5 0,-6 5 202,-8 3 1,-5 3-18,-6 4 0,-7 3-4,-4 8 1,-6 7 80,-9 8 268,-2 1-100,-10 7 1,-7 1-122,-10 5 0,-3 5 495,-8 3 0,-2 3-83,-9 3 1,-2 7-430,-5 4 1,-2 6 26,-9-2 0,1 5 0,-1-1 1,2 2-12,5-6 1,2-2-39,1-1 1,1-1 49,7-3-363,3-2-72,13-14 0,2-2 174,8-8 0,7-3-60,7-8 0,4-3 37,3-8 0,5-2 620,6-5 0,4-4-204,8-4 0,2-2-35,4-5 1,10-4-336,1-3 0,-2 0 253,-9 11 0,-14 4-217,-10 11 154,-11 7 1,-9 12 58,-10 10 1,-7 5-161,-12 6 1,-4 5-118,-10 2 0,-9 13 36,-6 5 1,-14 10-127,-7 6 1,-9 5 58,-2 1 1,39-26 0,0 1 154,1 0 0,0-1 0,-2 1 0,1 0 85,-3 2 1,0 0 0,4-3 0,1 0 18,-30 27 0,16-12-30,24-14-185,12-10 52,12-12 0,10-11-62,2-7 1,4-4-306,4-4 0,7-8 1068,7-10 0,12-6-521,7-8 0,14-4-7,7-8 0,8-4-305,-39 30 0,1 0 0,3-2 1,1 1 394,-1 1 0,0 0 0,3-2 0,0 1-74,3-3 0,-1 1 1,-2 1-1,-2 3 28,30-23 0,-16 10-65,-24 19-420,-15 10 0,-9 11 210,-13 5 1,-12 11 46,-9 8 0,-12 12-204,-7 13 0,-14 10-74,-12 8 0,30-28 1,-1 1 256,-1 2 0,0-1 0,-3 2 1,1 0 20,2 0 1,0 0-1,-4 3 1,-2-1 186,1 0 1,-1 0-1,3-2 1,1-2-11,5-2 1,2-2-1,-23 23 102,16-11 0,13-8-87,16-10-133,5-10 1,15-16-475,2-8 0,8-3 246,3-3 0,8-8 620,3-7 1,14-13-213,8-5 0,15-9 15,7-3 1,3 1 60,-6 3 0,4-1 30,-1-2 0,4 3-157,-4 0 1,-8 11 37,-17 11-425,-15 10 0,-19 14 175,-14 9 1,-12 9 571,-13 10 0,-13 10-218,-13 4 1,-11 10-520,-4 1 1,-2 7-154,2 1 1,0 1 300,1 2 0,-7 2 187,2-2 1,1 0-2,14-12 0,13-4 241,12-13-423,11-5 0,13-15-351,9-3 1,11-7 235,4-7 0,13-6 103,5-9 0,8-3 39,7-8 0,5-3 43,10-7 0,2-2 150,-2-2 1,2 1-74,-6 2 0,6 3 63,1-2 1,-3 8 15,-11 6 0,-10 10 456,-19 8-292,-6 8 0,-15 7-178,-5 7 0,-6 13 19,-9 5 0,-6 7 165,-9 5 1,-6 5-298,-4 6 0,-3 3 100,-1-4 0,-3 6-420,-1-2 0,-3 2 182,4 2 0,8-9-118,6-2 0,10-12 176,4-3-124,4-10 0,18-9 43,1-10 0,11-6-117,6-8 1,7-5 842,9-6 0,8-8-308,10-7 1,6-4 13,8-4 1,5-2-252,3-4 1,-6 4 229,-9 2 1,-6 4-160,-2 4 1,-11 9 169,-14 9-91,-12 10 0,-14 8-110,-11 8 1,-9 3-132,-12 7 0,-7 8-84,-5 8 0,-2 6-73,-5 4 0,-5 8 111,-6 3 1,0 2-204,0 2 1,-2-1 59,-4-3 1,6 0 234,8-7 1,13-9-62,16-13 228,10-5 1,8-11-258,8-2 1,3-9-11,8-6 0,2-1 313,5-6 1,5-1 162,2-3 0,8-3-37,3-1 0,2 1-298,2 3 1,0 0-302,0 0 0,-5 1 179,-3 3 0,-7 2 85,-3 5 645,-3 5-411,-11 1 1,-3 5 1305,-13 0-713,-2 5-222,-5-4-282,0 9 1,4-9-271,0 3 0,4-2-210,0 2-322,1-3 83,2 4-444,0-5 1,5-5 1257,2-2 1,8-4-118,3-4 1,13-3 106,5-7 1,12-3-208,7-5 1,-2 5-139,2 2 0,-6 4-1177,-9 4 898,-12 2 1,-14 11 379,-14 5 1,-6 10-174,-8 8 0,-8 8-132,-7 3 1,-4 6-47,-4 2 1,-1 4-164,-2-1 0,-1-1-240,4 2 0,1-6-605,3 1 1,1-4-1146,3-6 2377,12-6 0,37-72 0,16-16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12:16:13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143 154 8451,'-5'-7'3103,"3"3"-2264,-2 4 3176,4 0-4001,0 4-169,0-2 1,-4 4-34,0-3-425,1-1 284,3 3-70,0-5 281,0 4 175,0-2 1,-2 2 31,-1-4 329,2 0-285,-4 5 0,5-2 129,0 4-119,-5 0 0,2 4-89,-4 0 1,3 0-103,-3 0 0,0 4 67,-4-1 0,1 1-115,3-4 0,-3 0 64,3 0 1,1 0-48,-2 0 93,6 0 0,-7-4-22,6 0 243,-1-4-126,4 2-12,0-5 1,5-5-75,2-2 0,3-7-6,1 0 1,4-5 35,-1 5 0,6-6-9,-2 2 1,-1-3 14,1-1 1,4 0-30,4 0 0,-1 2 94,-3 2 1,-1-2 51,-3 5 31,3 1 58,-9 3 253,-1 5-534,-6 1 0,-6 6 119,-3 3 0,-2-2-190,-5 6 0,-1-1-6,-3 4 0,2 0-54,-6 0 0,6 0 120,-2 0 1,0 3-150,0 1 0,0-1 79,4-3 1,4-3-136,0-1 1,1 0 126,-2 4 0,4-3-66,4-1-185,0-5 262,0 3 1,1-5 221,2 0 0,5 0 51,6 0 1,3-5 84,5-2 0,1-3-165,3-1 0,1-3 63,2-1 0,3-1 73,-3 2 0,-2 1-7,-2-1 0,-7 3 334,-3 4-85,-3-3 148,-1 4-593,-5 0 0,-6 1-189,-7 5 0,-4 6 133,-4 5 0,-3 1-127,-7 6 0,0 1 85,-4 2 0,1 1 73,-1 0 0,-2 1-154,6 3 0,-1-3 96,4 3 0,7-7-590,4-1 49,0-4 330,9-3 0,-1-6 230,6-5 0,4 0 159,3 0 1,10-9 184,2-2 0,7-8-184,0-3 0,8-1 112,3-7 0,1 5 110,0-4 0,-3 4 222,-1 0 1,-4 2-202,0 1 1,-6 1 383,-9 3-431,-2 2-508,-10 10-170,-1 1 317,-10 5 1,2 4-867,-4-1 347,5 6 185,-8-3 0,9 5-129,-3 0 1,-1-4-1055,1 0 770,1-4 0,3 3-1435,0-2 944,0-3 1,1 4 174,3-5 1100,2 0 0,68-59 0,-29 23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27.6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65 1164 8155,'-10'-11'90,"-3"2"1955,-1 5-213,0 2 97,6 2-789,3 0-476,5 0-92,5 0 0,3-7 81,4-6 0,-3-5 73,-1-8 1,1-1-170,4-2 1,-1-3 42,1-2 1,1-7-177,4 3 1,-4-13-86,3-1 0,-2-7-231,2-1 0,-1-2 169,5-2 1,-4 0-124,5 0 1,-5 11-11,4 7 0,-5 4-228,1 4 0,-2 5-159,2 4-40,-2 2 0,3 8 70,-5 6 0,0 6-179,-1 7 1,0 6 256,-4 2 0,8 9 49,-3 5 1,2 3 410,-2 5 0,-2 3 84,-2 5 1,1 6 176,-6 3 0,5 4-282,-5 5 0,4 0 71,-3 4 0,-1 3-759,-4-4 1,0 4 312,0 1 0,4-8-864,0-4 0,1-8 402,-5-10 1,1 1-968,3-5 1,-1-2-742,6-6 237,-6-4-27,8-5 631,-10-6 0,5-8 1402,-6-12 1,6-23 0,1-11 0</inkml:trace>
  <inkml:trace contextRef="#ctx0" brushRef="#br0" timeOffset="217">167 806 8350,'-24'-1'1504,"3"-4"1898,2 4-2609,12-5 0,3 5 166,8-3 0,9 2-338,8-2 1,5-2-101,3 2 0,4-6-1026,5 1 0,1 0 415,-1 0 0,0-1-1732,1 6 1,-1-2 449,1 2 0,-3 2 1402,-1-2 0,1 8 1,-3 4-1</inkml:trace>
  <inkml:trace contextRef="#ctx0" brushRef="#br0" timeOffset="767">1253 704 8266,'0'-20'40,"0"1"344,0 7 0,0-1 419,0 0 0,0 0 619,0 0 1,-1 5-670,-3-1 1,1 7-29,-6-3 0,1 4-298,-5 1 0,-1 1-136,-3 4 1,1 3-27,-5 9 0,4 3 59,-4 6 0,-1 1 0,-3 2 0,5 3-127,3 2 1,0 3-134,4-3 1,-1-3-83,9-1 0,1 1-333,4-1 0,7 0-578,6-5 1,6-5 469,6-3 0,1-3-776,-1-1 1,2-4 183,3-1 0,-3-5-64,3 1 1,-3-2 502,-2-2 1,1-6-383,0-2 994,-1-9 0,1-26 0,-1-11 0</inkml:trace>
  <inkml:trace contextRef="#ctx0" brushRef="#br0" timeOffset="1084">1867 65 8289,'-4'-17'133,"-1"0"2440,1 0-532,4 9-1101,0 3 1,4 12-95,1 6 0,5 7 49,-2 9 0,-2 5-436,-2 9 1,2-2-66,-2 6 0,2 0-148,-2 4 0,-3 2 150,4 2 0,-4 3-496,-1 6 0,0 1-249,0 4 1,-4-8-776,0 3 0,-5-15 215,5-2 1,-1-6-526,5-2 1,0-12 368,0-6 1000,0-5 0,-5-32 0,-2-7 0</inkml:trace>
  <inkml:trace contextRef="#ctx0" brushRef="#br0" timeOffset="1292">1675 525 8289,'-18'-6'59,"4"3"1675,-3-5 325,8 5 1,6-3-993,12 6 0,6 0 57,15 0 1,-1 0-366,5 0 0,1 0-227,8 0 0,-4 0-1038,4 0 0,-2 0-243,2 0 0,-2 0-567,6 0 1,-2 0 536,2 0 0,-3 0-1855,-5 0 2634,-1 0 0,0 6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30.3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294 26 8526,'-5'-7'5298,"3"-4"-3840,-3 9 0,3-4 408,-2 6-500,3 0-995,-11 0 0,5 2-222,-6 2 0,1 3 179,-1 6 1,-4 0-119,0 0 0,-5 4 147,5 0 0,-4 1-126,4-1 0,0-1-304,4 5 0,0-4 127,1 4 1,5-4-516,2 5 1,4-5 18,1 4 1,1-5-263,4 1 0,2-3 243,5-1 0,7 0-112,2-1 1,3 0 141,2-4 0,-1 2 311,1-6 1,-2 5-59,-3-5 0,2 5-117,-6-5 0,0 2 615,-4-2 1,-6-1 249,-3 5 0,-2 1 520,-2 4 0,-6-1-384,-2 1 1,-5 1 65,-4 3 1,-3-2-415,-6 2 0,1-3-531,-1-1 0,1 1-81,-1 3 0,1-7 230,-1 3 0,5-9-1566,-1 0 1,7 2-1618,-2-2-397,8 0 3607,3-9 0,41-25 1,7-11-1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30.89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320 88 8316,'-5'-13'21,"2"5"-11,-6-1 1,5 2 1587,-5-1 0,5-4 677,-4 4-1336,-1 2 0,-4-1-349,1 3 1,-3 2-109,-2-2 1,2 8-108,-7 5 1,5 4-6,-4 4 0,0 7-208,-5 6 0,6 5 90,3-1 1,3-1-380,1 1 1,2-4 84,2 4 0,4-6 46,5 2 0,0 1-709,0-1 0,10-4-1083,2-5 0,8-1 707,-3 1 0,6-4-133,-2-8 1,5-2 385,4-3 0,-3-2-130,3 2 958,2-3 0,46-40 0,-30 14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43.40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90 333 8296,'-12'-13'39,"-1"0"0,1 5 4540,4-1-1994,2 7-1537,6-4 0,0 13-376,0 6 0,0 5-104,0 8 0,0 5-115,0 3 0,5 9 150,-1 4 0,0-2-232,-4 2 0,4 1-53,1 8 1,-1-1-306,-4 9 1,0-4 144,0 3 0,-4 0-985,-1-8 1,-3 1-62,4-5 1,-5-11-1875,5-6 1183,0-6-160,4-8 851,0-7 1,4-15-304,0-10 0,5-4 1192,-5-10 1,-1-32-1,-2-14 1,-1-11 0,0 0-1</inkml:trace>
  <inkml:trace contextRef="#ctx0" brushRef="#br0" timeOffset="358">90 371 8305,'-17'-8'33,"0"-1"1,0 2 1244,5-1 1,0 1-446,4 2 0,2 3 258,6-7 1,1 5-225,4-5 1,2 1-273,6-5 0,1 0-158,3 0 0,3 2-13,5 2 0,-1 0-283,-2 4 1,6 1 63,-2 4 0,3-1 11,1-4 1,-3 4-131,3-3 1,1 4-235,-1 4 0,0-1 35,-4 5 0,-7 1 96,-2 4 1,-7-1 265,-1 1 1,-6 6 397,1 2 0,-8 4-46,-5 5 0,-8-3-2,-4 3 0,-5 3-640,-3 1 1,-4-3 184,-6-1 0,0-3-272,-4-2 0,3 1-335,-2 0 1,8-7-718,4-1 0,4-6-1090,5-3-1126,3-3 1492,10-6 1,10-6 1874,11-3 1,45-30-1,17-10 1</inkml:trace>
  <inkml:trace contextRef="#ctx0" brushRef="#br0" timeOffset="907">1062 269 8274,'-13'-7'0,"5"-4"544,-1 2 1,5 2 808,-5-1 0,5 5 24,-5-2 1,5 0-599,-4 0 0,3 1-85,-3 4 1,-2 0-239,-7 0 1,3 7-185,-3 6 0,-2 1 20,2 8 1,-6-1 3,2 4 0,3 1-64,1 0 1,2 3-149,3 1 1,0 2-218,4-3 0,2-2 116,6 3 1,1-4-734,4-5 1,3 2 34,9-6 0,3-4-303,6-5 1,-1-5 229,1 1 0,1-4-136,3-4 0,-3-3 178,3-6 0,-8 0-97,0 0 1,-3-5-166,3-3 0,-4-3 1015,-5-2 0,5-62 1,-8 36-1,0 0 0</inkml:trace>
  <inkml:trace contextRef="#ctx0" brushRef="#br0" timeOffset="1233">857 77 8295,'-20'-5'167,"6"3"240,6-2 146,5-3 0,-1 4 794,8-5 0,3 3-687,6-3 1,5 1-66,4-2 0,-3 2-492,3 3 1,-1 2 135,5-2 0,-5 3 108,0 1 0,-4 0 17,5 0 1,-7 1 107,2 3 1,-4 4-89,-4 4 0,0 7 154,-4 2 1,-1 5-217,-4 3 1,0 0 0,0 5 0,0 0-625,0 4 0,-1 1-327,-4-1 1,2-4-762,-5 0 1,5-5 247,-1 0 0,-2-3-837,2-5 1,1-4 1974,7-8 0,26-32 0,11-12 0</inkml:trace>
  <inkml:trace contextRef="#ctx0" brushRef="#br0" timeOffset="2099">1739 320 8287,'-5'-13'79,"2"5"1372,-6-1 1,6 5-455,-1-4 0,1 3-259,-1-3 0,3 4-147,-4-5 0,3 5 134,-3-5 0,0 5 199,-4-4-380,-2 5 1,4-4-397,-6 2 0,-4 4 156,0-3 0,-2 8-272,2 4 1,2 4-97,-7 1 0,2 5-165,-1 3 0,-2 3 38,6 2 0,0 1-66,5 3 0,4-3-182,4 3 1,3-3-266,1-2 1,5 1 142,4-1 1,7-5 55,1-3 1,5-4 303,0-4 0,2-2 43,1-3 0,-5-3 274,-3 4 0,2-10 49,-2-3 0,0-4 311,-4 0 0,-1-7-198,1-2 1,-1-3 140,-4-2 0,2-4 409,-6 1 1,5-6-238,-5 6 0,0-1 174,-4 4 1,0 5 410,0 0-113,0 5-655,0 3-380,0 8 1,0 7 107,0 7 1,0 7-153,0 13 0,0 5-331,0 9 0,0 3 175,0 5 1,0 1-138,0 4 1,0 3 185,0 9-1,2 3-37,2 6 0,-3 0 172,4-1 1,-4-3 164,-1-1 1,-1-15-21,-4-1 0,-3-12 10,-9-2 0,-4-2 92,-9-2 1,3-5-76,-3-3 0,-3-5-171,-1-3 0,-3-10-338,-1-7 1,4-11-469,0-7 1,5-10-132,-1-6 1,3-11-795,2 2 1,1-4 505,2 4 0,5 1-196,9 3 1,-2 3 156,6 5 1,1 2 1251,7 3 1,32 8 0,12 7-1</inkml:trace>
  <inkml:trace contextRef="#ctx0" brushRef="#br0" timeOffset="2641">2621 256 8230,'-5'-18'610,"-3"4"68,-4-3 0,0 2 19,4 3 1,-2-1 479,6 0 0,-5 5 3,5-1 0,-6 2-426,1-2 1,-2-1-63,-2 6 1,-1 0-109,-3 4 1,1 0-144,-5 0 1,0 1 11,-5 4 1,1 2 4,-1 6 1,5 5-81,-1 3 0,3 3 7,-3 2 0,0 5-362,4 3 0,3 2 135,6-2 1,4-1-709,5-4 1,0 0 27,0 5 1,7-6-231,6 2 1,2-7 180,11-2 1,-4-4-158,8 5 0,2-8-90,-3-2 1,3 0-254,-3-8 1,0 2 168,5-2 0,-6-3 257,2 4 1,-3-4-378,-1-1 0,-5-6-7,0-2 1054,-5-3 0,2-19 1,-5-4-1</inkml:trace>
  <inkml:trace contextRef="#ctx0" brushRef="#br0" timeOffset="2874">2634 282 8206,'-13'0'40,"5"-1"479,-1-4 0,1 4 763,-5-3 0,4 2-248,1 2 1,-1 4 399,-3 1 0,-1 6-659,0 2 1,-1 1-39,-3 7 0,-3 1-711,-6 3 0,1-4 49,-1 1 0,1-2-1016,-1 1 1,0 2 106,1-6 1,5-2-1375,3-6 2208,3-3 1,12-12 0,4-1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3:17:40.33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397 178 8138,'-9'-4'1296,"1"-1"-730,5 1 0,-7 3 1092,6-3-489,-1 2-76,5-4-362,0 6-155,0 0 99,0-5-344,-5 3 1,2-8 110,-6 6 0,5-4-47,-4 3 0,-1-3 180,-4 4 1,0-5-156,1 5 0,-1 0-45,0 4 0,-1 0-117,-3 0 0,-2 1 64,-2 3 0,-2 5-339,6 8 1,-4-2-11,4 7 0,-4 0-87,4 8 0,0-3 21,4 3 1,4-2-43,1 2 0,5-3 0,-1 3 0,4-3 73,4-1 0,3-5-139,6 0 0,5-1 145,4 1 1,2-2-187,1-6 0,1-1-218,-1 1 1,5-4-293,0-1 0,1-5 51,-1 1 0,-1-2-339,5-2 1,-7 0 159,-2 0 0,-1-2-178,-7-2 0,0 1-1061,-4-5 2119,-6-6 0,-7-35 0,-7-12 0</inkml:trace>
  <inkml:trace contextRef="#ctx0" brushRef="#br0" timeOffset="501">448 216 8202,'-13'0'442,"0"0"0,5 0 679,-1 0 1,5 0-557,-5 0 1,5 6-62,-4 3 1,3 2-206,-3 2 1,4-3-42,-5 2 0,1-2 175,-5 7 0,-1-2-125,-3-3 1,-3 5 87,-6 0 0,1 2-273,-1-2 1,-4-3-296,0 3 1,0-4-242,5-4 0,-1 2-1867,1-3 1635,5-2 645,1 0 0,41-12 0,8-1 0</inkml:trace>
  <inkml:trace contextRef="#ctx0" brushRef="#br0" timeOffset="1208">870 204 8255,'-13'-13'58,"-3"0"536,3 0 1,-2 6 1218,6 3 1471,4-3-2697,-1 5 0,6-2-485,0 8 0,4-1 260,0 6 1,5 1-9,-5 7 1,5 3-36,-5 5 1,0 1 11,-4-1 1,0 1-198,0-1 1,0 2-38,0 3 0,0-7-90,0 2 0,-4-3 198,0-1 1,-5-2 253,5-7-276,-6 1-254,9 0 1,-5-7-156,6-6 1,0-6 98,0-7 1,6-5 108,2-4 1,5-7 56,4-6 1,-1 3-20,5-2 1,-1 4 14,1-4 0,3 4 38,-3-4 0,2 1 52,-1-1 0,0 4 210,-5 9 0,5-2-23,-5 6 1,0 6-205,-5 7 1,0 8 98,-4 4 1,-1 11 82,-2 6 0,-4 2 264,3 7 0,-2 1-367,-2 3 1,0 5-238,0-1 1,-4-1-332,-1-7 0,-3 2-706,4-6 0,-2 4-1356,2-4 1,2-6 1160,-2-7 0,2-3-1830,2-1 3111,6-6 1,18-36-1,10-13 1</inkml:trace>
  <inkml:trace contextRef="#ctx0" brushRef="#br0" timeOffset="1967">2084 191 8257,'0'-13'0,"-2"0"417,-2 0 0,1 1 654,-5-1 0,5 3-317,-1-3 0,-2 6 167,2-10 0,-2 7-300,2-3 1,1 1-67,-6 3 1,1 2-97,-5-2 0,0 5-119,1-4 1,-7 5-196,-2-2 1,0 10 71,-5 3 0,8 5 64,-8 4 1,3 3-5,-2 6 1,-2 6-188,-3 7 1,9-5-28,-1 4 0,4-3-216,5 4 0,-1-1-106,10 1 0,-1-3 124,5-1 0,6 0-352,2-5 1,10 4-22,3-4 0,3-2-224,2-7 1,-1-2 187,1-6 0,1-1-9,2 1 0,3-6-25,2-2 0,-3-4-65,-5-1 1,1 0 12,2 0 0,-7-6 245,-1-2 1,-1-8-225,-3-1 1,0-6-52,-4 2 0,-6-3 660,-3-2 0,-2-10 0,-2-4 0</inkml:trace>
  <inkml:trace contextRef="#ctx0" brushRef="#br0" timeOffset="2225">2173 204 8222,'-12'-6'514,"-1"4"719,0-2 786,0 3-109,0 1 1,1 1-952,-1 3 0,0-1-50,0 6 1,-1 4-410,-3 4 1,-3 1-220,-5-1 1,-5-1-320,0 5 1,-1-4-293,1 4 0,3-6-347,-3-3 0,7 1-211,2-4 1,5-4-2955,-1 0 3842,9-4 0,-3-12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D282-768C-7A45-A654-53BA674E722D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C9AD-0E8C-6A49-8364-557C67761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home/oai/share/Crucicle%20notes%202526.pdf#:~:text=,%E2%97%8F%20biblical%20allus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file:///home/oai/share/Crucicle%20notes%202526.pdf#:~:text=%E2%97%8F%20Binary%20%2F%20either,making%20choices%20between%20integrity%20an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home/oai/share/Crucicle%20notes%202526.pdf#:~:text=,%E2%97%8F%20biblical%20allu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file:///home/oai/share/Crucicle%20notes%202526.pdf#:~:text=%E2%97%8F%20Binary%20%2F%20either,making%20choices%20between%20integrity%20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file:///home/oai/share/Crucicle%20notes%202526.pdf#:~:text=%E2%97%8F%20Binary%20%2F%20either,making%20choices%20between%20integrity%20a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home/oai/share/Crucicle%20notes%202526.pdf#:~:text=%E2%97%8F%20Empowerment%20v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9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hyperlink" Target="file:///home/oai/share/Crucicle%20notes%202526.pdf#:~:text=%E2%97%8F%20Empowerment%20vs" TargetMode="Externa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5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8.xml"/><Relationship Id="rId24" Type="http://schemas.openxmlformats.org/officeDocument/2006/relationships/image" Target="../media/image21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customXml" Target="../ink/ink12.xml"/><Relationship Id="rId4" Type="http://schemas.openxmlformats.org/officeDocument/2006/relationships/image" Target="../media/image11.png"/><Relationship Id="rId9" Type="http://schemas.openxmlformats.org/officeDocument/2006/relationships/customXml" Target="../ink/ink7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6.xml"/><Relationship Id="rId3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file:///home/oai/share/Crucicle%20notes%202526.pdf#:~:text=Look,wrote%20The%20Crucible%20in%201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home/oai/share/Crucicle%20notes%202526.pdf#:~:text=%E2%97%8F%20Exigence%20,whenever%20fear%20and%20authority%20collide" TargetMode="Externa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file:///home/oai/share/Crucicle%20notes%202526.pdf#:~:text=%E2%97%8F%20Binary%20%2F%20either,making%20choices%20between%20integrity%20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1371600"/>
            <a:ext cx="43891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The Crucible</a:t>
            </a:r>
            <a:endParaRPr lang="en-US" sz="3600" u="sng" dirty="0">
              <a:latin typeface="Rockwell Nova" panose="02060503020205020403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237744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i="1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Authorial Choices &amp;</a:t>
            </a:r>
          </a:p>
          <a:p>
            <a:pPr marL="0" indent="0">
              <a:buNone/>
            </a:pPr>
            <a:r>
              <a:rPr lang="en-US" sz="2100" i="1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Thematic Motifs</a:t>
            </a:r>
            <a:endParaRPr lang="en-US" sz="2100" dirty="0">
              <a:latin typeface="Rockwell Nova" panose="020605030202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F149E-D3F8-0D04-40F9-A914AE42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6267">
            <a:off x="4133566" y="187675"/>
            <a:ext cx="4644674" cy="46480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16D3BB-781E-54A9-E271-C83BE8C4C862}"/>
                  </a:ext>
                </a:extLst>
              </p14:cNvPr>
              <p14:cNvContentPartPr/>
              <p14:nvPr/>
            </p14:nvContentPartPr>
            <p14:xfrm>
              <a:off x="3854108" y="-29252"/>
              <a:ext cx="803160" cy="78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16D3BB-781E-54A9-E271-C83BE8C4C8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628" y="-44732"/>
                <a:ext cx="83376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092B2E-EF00-E278-DE10-AEBFA84B566A}"/>
                  </a:ext>
                </a:extLst>
              </p14:cNvPr>
              <p14:cNvContentPartPr/>
              <p14:nvPr/>
            </p14:nvContentPartPr>
            <p14:xfrm>
              <a:off x="7681988" y="4581268"/>
              <a:ext cx="1315800" cy="483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092B2E-EF00-E278-DE10-AEBFA84B56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868" y="4566148"/>
                <a:ext cx="1346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6F0494-5B81-E880-770D-3354FEBD1AFF}"/>
                  </a:ext>
                </a:extLst>
              </p14:cNvPr>
              <p14:cNvContentPartPr/>
              <p14:nvPr/>
            </p14:nvContentPartPr>
            <p14:xfrm>
              <a:off x="3629108" y="4309108"/>
              <a:ext cx="558360" cy="394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6F0494-5B81-E880-770D-3354FEBD1A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3988" y="4293988"/>
                <a:ext cx="5886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11413E-B875-14E6-3A46-B1CA00D84C62}"/>
                  </a:ext>
                </a:extLst>
              </p14:cNvPr>
              <p14:cNvContentPartPr/>
              <p14:nvPr/>
            </p14:nvContentPartPr>
            <p14:xfrm>
              <a:off x="8417468" y="227068"/>
              <a:ext cx="272520" cy="138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11413E-B875-14E6-3A46-B1CA00D84C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01988" y="211588"/>
                <a:ext cx="303120" cy="16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19"/>
            <a:ext cx="8595360" cy="12559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Notable Features / Authorial Choices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4777740"/>
            <a:ext cx="5029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3"/>
              </a:rPr>
              <a:t>[1]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u="sng" dirty="0">
                <a:solidFill>
                  <a:srgbClr val="888888"/>
                </a:solidFill>
                <a:hlinkClick r:id="rId4"/>
              </a:rPr>
              <a:t>[2]</a:t>
            </a:r>
            <a:endParaRPr lang="en-US"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3AFD6-8A32-5142-DB71-23F6CEE29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91" y="1137702"/>
            <a:ext cx="4024756" cy="4024756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274320" y="1530310"/>
            <a:ext cx="5024784" cy="27056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Allegory: American political climate of the 1950s</a:t>
            </a:r>
            <a:endParaRPr lang="en-US" sz="2000" dirty="0">
              <a:latin typeface="Rockwell Nova" panose="020F0502020204030204" pitchFamily="34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Ironic contrasts: expectation vs. reality</a:t>
            </a:r>
            <a:endParaRPr lang="en-US" sz="2000" dirty="0">
              <a:latin typeface="Rockwell Nova" panose="020F0502020204030204" pitchFamily="34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Dramatic irony: audience knows truth</a:t>
            </a:r>
            <a:endParaRPr lang="en-US" sz="2000" dirty="0">
              <a:latin typeface="Rockwell Nova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777740"/>
            <a:ext cx="5029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3"/>
              </a:rPr>
              <a:t>[1]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u="sng" dirty="0">
                <a:solidFill>
                  <a:srgbClr val="888888"/>
                </a:solidFill>
                <a:hlinkClick r:id="rId4"/>
              </a:rPr>
              <a:t>[2]</a:t>
            </a:r>
            <a:endParaRPr lang="en-US"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1CD94-F5D9-3F80-9C11-184EDFAB4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680" y="429315"/>
            <a:ext cx="4064000" cy="4064000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274320" y="1301709"/>
            <a:ext cx="5288184" cy="28474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Appeals to fear: spectral evidence &amp; Devil threats</a:t>
            </a:r>
            <a:endParaRPr lang="en-US" sz="2000" dirty="0">
              <a:latin typeface="Rockwell Nova" panose="020F0502020204030204" pitchFamily="34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Symbolism: confession, heat/cold, hysteria</a:t>
            </a:r>
            <a:endParaRPr lang="en-US" sz="2000" dirty="0">
              <a:latin typeface="Rockwell Nova" panose="020F0502020204030204" pitchFamily="34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F0502020204030204" pitchFamily="34" charset="0"/>
                <a:ea typeface="Arial" pitchFamily="34" charset="-122"/>
                <a:cs typeface="Arial" pitchFamily="34" charset="-120"/>
              </a:rPr>
              <a:t>Biblical allusions &amp; moral authority</a:t>
            </a:r>
            <a:endParaRPr lang="en-US" sz="2000" dirty="0">
              <a:latin typeface="Rockwell Nova" panose="020F0502020204030204" pitchFamily="34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274320" y="274319"/>
            <a:ext cx="8595360" cy="12559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Notable Features / Authorial Choices</a:t>
            </a:r>
            <a:endParaRPr lang="en-US" sz="2400" dirty="0">
              <a:latin typeface="Rockwell Nova" panose="020605030202050204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Notable Features / Authorial Choices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22835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1114" y="1480582"/>
            <a:ext cx="4623511" cy="24477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Binary language: either with or against</a:t>
            </a:r>
            <a:endParaRPr lang="en-US" sz="20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Power shifts: girls gain authority</a:t>
            </a:r>
            <a:endParaRPr lang="en-US" sz="20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Scapegoating (blaming others to save oneself)</a:t>
            </a:r>
            <a:endParaRPr lang="en-US" sz="2000" dirty="0">
              <a:latin typeface="Rockwell Nova" panose="02060503020205020403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4"/>
              </a:rPr>
              <a:t>[3]</a:t>
            </a:r>
            <a:endParaRPr 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09F15-0115-F600-106F-F754F9F59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193" y="777240"/>
            <a:ext cx="4061047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3"/>
              </a:rPr>
              <a:t>[5]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249BA-57F1-C3C3-1472-AC4F10C58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186" y="594360"/>
            <a:ext cx="3767814" cy="376781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20040"/>
            <a:ext cx="548640" cy="548640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65DA0AE1-3193-4AA9-CEA2-2646256A066A}"/>
              </a:ext>
            </a:extLst>
          </p:cNvPr>
          <p:cNvSpPr/>
          <p:nvPr/>
        </p:nvSpPr>
        <p:spPr>
          <a:xfrm>
            <a:off x="137159" y="1177289"/>
            <a:ext cx="6638803" cy="346803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Fear vs. Reason</a:t>
            </a:r>
            <a:endParaRPr lang="en-US" sz="24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Reputation vs. Integrity</a:t>
            </a:r>
            <a:endParaRPr lang="en-US" sz="24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Conformity vs. Individuality</a:t>
            </a:r>
            <a:endParaRPr lang="en-US" sz="24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Empowerment vs. Powerlessness</a:t>
            </a: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Judgment &amp; Consequences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A6B2B1E9-40D6-E3A4-0763-963A319A91CD}"/>
              </a:ext>
            </a:extLst>
          </p:cNvPr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Thematic Motifs</a:t>
            </a:r>
            <a:endParaRPr lang="en-US" sz="2400" dirty="0">
              <a:latin typeface="Rockwell Nova" panose="020605030202050204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3"/>
              </a:rPr>
              <a:t>[5]</a:t>
            </a:r>
            <a:endParaRPr lang="en-US" sz="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20040"/>
            <a:ext cx="548640" cy="548640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65DA0AE1-3193-4AA9-CEA2-2646256A066A}"/>
              </a:ext>
            </a:extLst>
          </p:cNvPr>
          <p:cNvSpPr/>
          <p:nvPr/>
        </p:nvSpPr>
        <p:spPr>
          <a:xfrm>
            <a:off x="137159" y="1177289"/>
            <a:ext cx="6638803" cy="346803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latin typeface="Rockwell Nova" panose="02060503020205020403" pitchFamily="18" charset="0"/>
              </a:rPr>
              <a:t>Act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A6B2B1E9-40D6-E3A4-0763-963A319A91CD}"/>
              </a:ext>
            </a:extLst>
          </p:cNvPr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cs typeface="Arial" pitchFamily="34" charset="-120"/>
              </a:rPr>
              <a:t>On citation …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692AD9-6CF8-27F4-9846-78772A3AA27B}"/>
                  </a:ext>
                </a:extLst>
              </p14:cNvPr>
              <p14:cNvContentPartPr/>
              <p14:nvPr/>
            </p14:nvContentPartPr>
            <p14:xfrm>
              <a:off x="1111425" y="1467133"/>
              <a:ext cx="847440" cy="42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692AD9-6CF8-27F4-9846-78772A3AA2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299" y="1452000"/>
                <a:ext cx="878053" cy="452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9167812-4745-1254-3625-7578FBB34E9A}"/>
                  </a:ext>
                </a:extLst>
              </p14:cNvPr>
              <p14:cNvContentPartPr/>
              <p14:nvPr/>
            </p14:nvContentPartPr>
            <p14:xfrm>
              <a:off x="1898385" y="2465773"/>
              <a:ext cx="119880" cy="235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9167812-4745-1254-3625-7578FBB34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2951" y="2450293"/>
                <a:ext cx="150388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15D622-C806-B4E6-5B18-33B69165213D}"/>
                  </a:ext>
                </a:extLst>
              </p14:cNvPr>
              <p14:cNvContentPartPr/>
              <p14:nvPr/>
            </p14:nvContentPartPr>
            <p14:xfrm>
              <a:off x="2146785" y="2480173"/>
              <a:ext cx="152280" cy="19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15D622-C806-B4E6-5B18-33B6916521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1268" y="2464693"/>
                <a:ext cx="182953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09746E3-7EDB-7B93-AC5C-95FE2EB0D353}"/>
                  </a:ext>
                </a:extLst>
              </p14:cNvPr>
              <p14:cNvContentPartPr/>
              <p14:nvPr/>
            </p14:nvContentPartPr>
            <p14:xfrm>
              <a:off x="2942745" y="3344533"/>
              <a:ext cx="966600" cy="561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09746E3-7EDB-7B93-AC5C-95FE2EB0D3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7625" y="3329413"/>
                <a:ext cx="9972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3FC7083-8D97-C5F1-87C0-5440C771C7BF}"/>
                  </a:ext>
                </a:extLst>
              </p14:cNvPr>
              <p14:cNvContentPartPr/>
              <p14:nvPr/>
            </p14:nvContentPartPr>
            <p14:xfrm>
              <a:off x="2363145" y="2452453"/>
              <a:ext cx="782640" cy="253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3FC7083-8D97-C5F1-87C0-5440C771C7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48025" y="2437333"/>
                <a:ext cx="813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C445B5-1A88-8069-D31F-011848D37B9A}"/>
                  </a:ext>
                </a:extLst>
              </p14:cNvPr>
              <p14:cNvContentPartPr/>
              <p14:nvPr/>
            </p14:nvContentPartPr>
            <p14:xfrm>
              <a:off x="2410305" y="1177333"/>
              <a:ext cx="1851120" cy="58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C445B5-1A88-8069-D31F-011848D37B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4825" y="1162213"/>
                <a:ext cx="188172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715AE2B-83F7-0A8C-89BB-87CCFBD63A6D}"/>
                  </a:ext>
                </a:extLst>
              </p14:cNvPr>
              <p14:cNvContentPartPr/>
              <p14:nvPr/>
            </p14:nvContentPartPr>
            <p14:xfrm>
              <a:off x="3550425" y="2074453"/>
              <a:ext cx="1789920" cy="483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715AE2B-83F7-0A8C-89BB-87CCFBD63A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4945" y="2059333"/>
                <a:ext cx="18201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42C9260-8921-4B53-4AF1-C5B15B6DDA7F}"/>
                  </a:ext>
                </a:extLst>
              </p14:cNvPr>
              <p14:cNvContentPartPr/>
              <p14:nvPr/>
            </p14:nvContentPartPr>
            <p14:xfrm>
              <a:off x="4291305" y="3201973"/>
              <a:ext cx="1444680" cy="460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42C9260-8921-4B53-4AF1-C5B15B6DDA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75825" y="3186853"/>
                <a:ext cx="14752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EF0919-7D42-C3C7-6975-D56D4B6103B1}"/>
                  </a:ext>
                </a:extLst>
              </p14:cNvPr>
              <p14:cNvContentPartPr/>
              <p14:nvPr/>
            </p14:nvContentPartPr>
            <p14:xfrm>
              <a:off x="4672905" y="924613"/>
              <a:ext cx="3483720" cy="6858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EF0919-7D42-C3C7-6975-D56D4B6103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7785" y="909485"/>
                <a:ext cx="3514320" cy="721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9B62197-50CF-B434-2DAF-39D6D9CB7B6E}"/>
                  </a:ext>
                </a:extLst>
              </p14:cNvPr>
              <p14:cNvContentPartPr/>
              <p14:nvPr/>
            </p14:nvContentPartPr>
            <p14:xfrm>
              <a:off x="5653545" y="2033053"/>
              <a:ext cx="814320" cy="2696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9B62197-50CF-B434-2DAF-39D6D9CB7B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8425" y="2017933"/>
                <a:ext cx="844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67E70C-D8D6-A017-5B28-49A7A13DD41C}"/>
                  </a:ext>
                </a:extLst>
              </p14:cNvPr>
              <p14:cNvContentPartPr/>
              <p14:nvPr/>
            </p14:nvContentPartPr>
            <p14:xfrm>
              <a:off x="6048825" y="1931893"/>
              <a:ext cx="2706120" cy="7066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67E70C-D8D6-A017-5B28-49A7A13DD4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33705" y="1916781"/>
                <a:ext cx="2736360" cy="736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874793-F63E-4AC0-59C5-3FAA97117FA7}"/>
                  </a:ext>
                </a:extLst>
              </p14:cNvPr>
              <p14:cNvContentPartPr/>
              <p14:nvPr/>
            </p14:nvContentPartPr>
            <p14:xfrm>
              <a:off x="7231425" y="3022333"/>
              <a:ext cx="1661400" cy="4554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874793-F63E-4AC0-59C5-3FAA97117F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16305" y="3007213"/>
                <a:ext cx="1692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44F46A8-CC23-CE9B-E8D9-8A5032DD63A3}"/>
                  </a:ext>
                </a:extLst>
              </p14:cNvPr>
              <p14:cNvContentPartPr/>
              <p14:nvPr/>
            </p14:nvContentPartPr>
            <p14:xfrm>
              <a:off x="5998425" y="3101173"/>
              <a:ext cx="1030680" cy="3315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44F46A8-CC23-CE9B-E8D9-8A5032DD63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82950" y="3086037"/>
                <a:ext cx="1061269" cy="362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44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Context vs. Setting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20040"/>
            <a:ext cx="548640" cy="5486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4"/>
              </a:rPr>
              <a:t>[6]</a:t>
            </a:r>
            <a:endParaRPr lang="en-US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1B29E-C224-84CB-57C7-B04F1CA25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94" y="998294"/>
            <a:ext cx="4099486" cy="4099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1188720"/>
            <a:ext cx="594360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1950s: Red Scare</a:t>
            </a: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1953: Miller &amp; McCarthyism</a:t>
            </a:r>
            <a:endParaRPr lang="en-US" sz="24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1692: Salem witch trials</a:t>
            </a:r>
            <a:endParaRPr lang="en-US" sz="24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history as allegory</a:t>
            </a:r>
            <a:endParaRPr lang="en-US" sz="2400" dirty="0">
              <a:latin typeface="Rockwell Nova" panose="020605030202050204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Exigence &amp; Audience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p:pic>
        <p:nvPicPr>
          <p:cNvPr id="3" name="Image 0" descr="/home/oai/share/cached_assets_used/mccarthy_hearings_bw.jpg"/>
          <p:cNvPicPr>
            <a:picLocks noChangeAspect="1"/>
          </p:cNvPicPr>
          <p:nvPr/>
        </p:nvPicPr>
        <p:blipFill>
          <a:blip r:embed="rId3"/>
          <a:srcRect l="6498" b="-11784"/>
          <a:stretch>
            <a:fillRect/>
          </a:stretch>
        </p:blipFill>
        <p:spPr>
          <a:xfrm>
            <a:off x="4977281" y="1302100"/>
            <a:ext cx="4166719" cy="33375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20040"/>
            <a:ext cx="548640" cy="5486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6693" y="1084820"/>
            <a:ext cx="5522727" cy="32286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Exigence:</a:t>
            </a:r>
          </a:p>
          <a:p>
            <a:pPr marL="647700" lvl="1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hysteria &amp; fear controlling America</a:t>
            </a:r>
            <a:endParaRPr lang="en-US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Audience 1953:</a:t>
            </a:r>
          </a:p>
          <a:p>
            <a:pPr marL="647700" lvl="1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Americans afraid to speak out</a:t>
            </a:r>
            <a:endParaRPr lang="en-US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Audience Now:</a:t>
            </a:r>
          </a:p>
          <a:p>
            <a:pPr marL="647700" lvl="1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times of fear &amp; groupthink</a:t>
            </a:r>
            <a:endParaRPr lang="en-US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Reminder:</a:t>
            </a:r>
          </a:p>
          <a:p>
            <a:pPr marL="647700" lvl="1" indent="-190500">
              <a:spcAft>
                <a:spcPts val="360"/>
              </a:spcAft>
              <a:buSzPct val="100000"/>
              <a:buChar char="•"/>
            </a:pPr>
            <a:r>
              <a:rPr lang="en-US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witch hunts repeat</a:t>
            </a:r>
            <a:endParaRPr lang="en-US" dirty="0">
              <a:latin typeface="Rockwell Nova" panose="02060503020205020403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5"/>
              </a:rPr>
              <a:t>[7]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Audience Needs, Values, &amp; Beliefs …</a:t>
            </a:r>
            <a:endParaRPr lang="en-US" sz="2400" dirty="0">
              <a:latin typeface="Rockwell Nova" panose="02060503020205020403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89" y="69511"/>
            <a:ext cx="707729" cy="70772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 rot="21277099">
            <a:off x="70805" y="1496361"/>
            <a:ext cx="4608610" cy="24398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False confessions reinforce the system</a:t>
            </a:r>
            <a:endParaRPr lang="en-US" sz="20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Accusations snowball &amp; hysteria spreads</a:t>
            </a:r>
            <a:endParaRPr lang="en-US" sz="2000" dirty="0">
              <a:latin typeface="Rockwell Nova" panose="02060503020205020403" pitchFamily="18" charset="0"/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 Nova" panose="02060503020205020403" pitchFamily="18" charset="0"/>
                <a:ea typeface="Arial" pitchFamily="34" charset="-122"/>
                <a:cs typeface="Arial" pitchFamily="34" charset="-120"/>
              </a:rPr>
              <a:t>Moral tests: integrity vs. survival</a:t>
            </a:r>
            <a:endParaRPr lang="en-US" sz="2000" dirty="0">
              <a:latin typeface="Rockwell Nova" panose="02060503020205020403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" y="47777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888888"/>
                </a:solidFill>
                <a:hlinkClick r:id="rId4"/>
              </a:rPr>
              <a:t>[3]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97448-C331-023B-59DF-D1A317013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5647">
            <a:off x="4671774" y="891987"/>
            <a:ext cx="3910591" cy="39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7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Benton Rodney</cp:lastModifiedBy>
  <cp:revision>3</cp:revision>
  <dcterms:created xsi:type="dcterms:W3CDTF">2025-09-05T20:17:34Z</dcterms:created>
  <dcterms:modified xsi:type="dcterms:W3CDTF">2025-09-08T13:05:30Z</dcterms:modified>
</cp:coreProperties>
</file>